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8" r:id="rId11"/>
    <p:sldId id="269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76C4C-D40D-42BA-93B0-BBF15CA13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F70DFB-DE30-4F52-8B0A-28AAA303C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D2EDC-1F6A-4D9C-B9C4-06C3354F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EE93-28E9-4B4B-81F4-0761032A6B5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01F08-E7D0-43CD-9776-A3B833D2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88725-949A-4FC2-B183-6F9492C2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95DE-FB87-4178-A473-5BB5B8428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47AEA-DE89-440C-8C5C-907E580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5E03C1-E1FF-43CB-8B8E-BF554C7E1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576C4-E58C-4B5B-A93B-CBDD797E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EE93-28E9-4B4B-81F4-0761032A6B5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285C7-1E65-44D6-BD0C-2861126B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FEAB8-897B-40D8-B99D-B151A907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95DE-FB87-4178-A473-5BB5B8428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1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4BD12C-1428-4984-916E-F7DAE154F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29B900-6066-447D-9DD4-D8FE7EFCB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134FE-863C-4925-BAE4-FFCE64EF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EE93-28E9-4B4B-81F4-0761032A6B5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B153-C51C-44E5-8E66-F3FD8FE0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4FB9A-2E47-4859-B6A5-4A90CDD9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95DE-FB87-4178-A473-5BB5B8428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5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D8272-2C76-4978-B41B-D67C159F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12E45-06B1-4C63-A3EE-E6A2ED41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9BB68-D389-4E9C-A854-EC11DD44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EE93-28E9-4B4B-81F4-0761032A6B5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65A23-A33B-4A77-8216-58701944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82F5F-3D27-4BC7-BF7F-D3EAF9B2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95DE-FB87-4178-A473-5BB5B8428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7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1E097-196E-41D9-A4C1-55496025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3E960-115A-496D-B270-67AEF755B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D94E8-6D05-4D7E-8D68-F5B8EA76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EE93-28E9-4B4B-81F4-0761032A6B5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6D272-DE59-457B-8A6F-F9539C6F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BCA3F-46AC-434D-8706-E7D28EB7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95DE-FB87-4178-A473-5BB5B8428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2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1231B-683C-4C68-9CBE-AF5293B4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B0506-AED6-402A-8F5D-ECEE28350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DF0353-EBAF-42D3-99DE-2A2B19681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2F8983-E1BD-4C53-B66C-B550E660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EE93-28E9-4B4B-81F4-0761032A6B5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37372-3655-41AE-8034-3FAE9553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04300-FA4D-44F4-9385-B1C8691F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95DE-FB87-4178-A473-5BB5B8428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0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2418C-2FDF-4B14-A45F-5F91C1BF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F8427-E2D1-4B0A-AABD-2C7DEC57A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09776C-2395-42F4-B6AB-809A5A91D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068C86-51AD-446F-AFCF-5B6DB391C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1054B7-ABFB-45A3-8B42-BF126CE4D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D8F804-F946-4B27-B891-46F9F897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EE93-28E9-4B4B-81F4-0761032A6B5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E77BD4-6BC6-499A-8048-DD3794E9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7C27A9-0262-417D-ACFF-84D1CB54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95DE-FB87-4178-A473-5BB5B8428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1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27D67-616B-4316-93C6-C8CBA4DC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E05C7D-0D31-4F9D-B775-B8EBFB79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EE93-28E9-4B4B-81F4-0761032A6B5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184AAA-D7DF-4E39-A728-FD91EB0A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AD54A2-D2EE-4292-836E-4A0F2CF7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95DE-FB87-4178-A473-5BB5B8428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53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E4215A-4979-4508-B3C7-ED881DF5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EE93-28E9-4B4B-81F4-0761032A6B5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102B9A-AA2B-4670-8C93-0769C277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4461BA-7833-4C3E-A433-8C37351D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95DE-FB87-4178-A473-5BB5B8428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9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45A42-211A-4457-B7F6-0BE9CE4B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0967-295B-49B7-A888-146161D71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317A41-2149-4F3A-BD8B-CA80FC1BD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C2FA3-38EE-459E-AD5E-42D519BE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EE93-28E9-4B4B-81F4-0761032A6B5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38296-316B-4994-A8DA-915B299A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DD5670-1D99-4FC6-8176-B25DC4DB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95DE-FB87-4178-A473-5BB5B8428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9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EDF64-D9BC-4B33-A624-44B803A9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76AE78-D20B-40F9-8FEC-B9CF70128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2C9ECE-FE99-455E-8D23-F97380AF4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B3D9B0-C864-45F4-95FA-6030ECCA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EE93-28E9-4B4B-81F4-0761032A6B5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14D740-E10F-4843-A589-FDF3D7A0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E10C62-C630-45E5-9103-D4589C5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95DE-FB87-4178-A473-5BB5B8428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2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AAC116-CD5F-4831-BA83-8E6738CF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BB882B-54F0-440A-AEAF-B1FAAAD4A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BD16E-3CC3-41D9-A642-1B1C07B67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AEE93-28E9-4B4B-81F4-0761032A6B5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8C915-0E6A-4F49-B119-A670E55DD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DE8FA-E0D5-47DB-9F85-6F5BE1A9E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95DE-FB87-4178-A473-5BB5B8428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36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4A7A82-1E65-4ED6-B6B4-1D5BF7303764}"/>
              </a:ext>
            </a:extLst>
          </p:cNvPr>
          <p:cNvSpPr/>
          <p:nvPr/>
        </p:nvSpPr>
        <p:spPr>
          <a:xfrm>
            <a:off x="0" y="329684"/>
            <a:ext cx="498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{1，5，6，7，8，9，10，11，12，13，14，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0303D336-DA6B-4E88-9B18-C6E4DF4D25A7}"/>
              </a:ext>
            </a:extLst>
          </p:cNvPr>
          <p:cNvSpPr/>
          <p:nvPr/>
        </p:nvSpPr>
        <p:spPr>
          <a:xfrm>
            <a:off x="638175" y="1554718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E8026E-B30B-48E9-B302-4530A15C529E}"/>
              </a:ext>
            </a:extLst>
          </p:cNvPr>
          <p:cNvSpPr txBox="1"/>
          <p:nvPr/>
        </p:nvSpPr>
        <p:spPr>
          <a:xfrm>
            <a:off x="323850" y="238125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</a:t>
            </a:r>
            <a:r>
              <a:rPr lang="en-US" altLang="zh-CN" dirty="0"/>
              <a:t>1</a:t>
            </a:r>
            <a:r>
              <a:rPr lang="zh-CN" altLang="en-US" dirty="0"/>
              <a:t>，插入结点默认是红色</a:t>
            </a: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C72DFD70-8E4D-4AB8-BE1C-1C38BACCC160}"/>
              </a:ext>
            </a:extLst>
          </p:cNvPr>
          <p:cNvSpPr/>
          <p:nvPr/>
        </p:nvSpPr>
        <p:spPr>
          <a:xfrm>
            <a:off x="4707832" y="155471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D0F825-44FB-40AF-9291-8C8F31F4425E}"/>
              </a:ext>
            </a:extLst>
          </p:cNvPr>
          <p:cNvSpPr txBox="1"/>
          <p:nvPr/>
        </p:nvSpPr>
        <p:spPr>
          <a:xfrm>
            <a:off x="4393507" y="2381250"/>
            <a:ext cx="157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最后一步置为黑色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670BF57-DDDD-466A-873B-728DAEE869B1}"/>
              </a:ext>
            </a:extLst>
          </p:cNvPr>
          <p:cNvSpPr/>
          <p:nvPr/>
        </p:nvSpPr>
        <p:spPr>
          <a:xfrm>
            <a:off x="2419350" y="1962150"/>
            <a:ext cx="819150" cy="154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0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4A7A82-1E65-4ED6-B6B4-1D5BF7303764}"/>
              </a:ext>
            </a:extLst>
          </p:cNvPr>
          <p:cNvSpPr/>
          <p:nvPr/>
        </p:nvSpPr>
        <p:spPr>
          <a:xfrm>
            <a:off x="0" y="329684"/>
            <a:ext cx="498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{1，5，6，7，8，9，10，11，12，13，14，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E625276-1F61-4CEC-9598-1BF465810CAF}"/>
              </a:ext>
            </a:extLst>
          </p:cNvPr>
          <p:cNvSpPr txBox="1"/>
          <p:nvPr/>
        </p:nvSpPr>
        <p:spPr>
          <a:xfrm>
            <a:off x="132227" y="5545479"/>
            <a:ext cx="408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插入结点</a:t>
            </a:r>
            <a:r>
              <a:rPr lang="en-US" altLang="zh-CN" dirty="0"/>
              <a:t>13</a:t>
            </a:r>
            <a:r>
              <a:rPr lang="zh-CN" altLang="en-US" dirty="0"/>
              <a:t>，对应情况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95FFEA3B-69EA-4A72-B0F1-46DC77A17DE3}"/>
              </a:ext>
            </a:extLst>
          </p:cNvPr>
          <p:cNvSpPr/>
          <p:nvPr/>
        </p:nvSpPr>
        <p:spPr>
          <a:xfrm>
            <a:off x="481216" y="2035271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9CF39C8-C462-4C36-A78D-BD46EC378219}"/>
              </a:ext>
            </a:extLst>
          </p:cNvPr>
          <p:cNvCxnSpPr>
            <a:cxnSpLocks/>
          </p:cNvCxnSpPr>
          <p:nvPr/>
        </p:nvCxnSpPr>
        <p:spPr>
          <a:xfrm>
            <a:off x="1726483" y="1480127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8AABF50-FD97-4E0D-9126-EA1DC5D80AA5}"/>
              </a:ext>
            </a:extLst>
          </p:cNvPr>
          <p:cNvCxnSpPr>
            <a:endCxn id="71" idx="7"/>
          </p:cNvCxnSpPr>
          <p:nvPr/>
        </p:nvCxnSpPr>
        <p:spPr>
          <a:xfrm flipH="1">
            <a:off x="952762" y="1480127"/>
            <a:ext cx="383079" cy="63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0B376953-5C97-4EE4-867B-69FBB445FE64}"/>
              </a:ext>
            </a:extLst>
          </p:cNvPr>
          <p:cNvSpPr/>
          <p:nvPr/>
        </p:nvSpPr>
        <p:spPr>
          <a:xfrm>
            <a:off x="845793" y="3025897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7F2D5C43-7404-4D27-8C54-5891E9469F56}"/>
              </a:ext>
            </a:extLst>
          </p:cNvPr>
          <p:cNvSpPr/>
          <p:nvPr/>
        </p:nvSpPr>
        <p:spPr>
          <a:xfrm>
            <a:off x="1981341" y="2046158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0AA5D174-6EAA-4EAA-8718-86E8E77BBC68}"/>
              </a:ext>
            </a:extLst>
          </p:cNvPr>
          <p:cNvSpPr/>
          <p:nvPr/>
        </p:nvSpPr>
        <p:spPr>
          <a:xfrm>
            <a:off x="2742423" y="3100487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6385E96-CFD0-42E0-BA81-25831BD21C56}"/>
              </a:ext>
            </a:extLst>
          </p:cNvPr>
          <p:cNvCxnSpPr>
            <a:stCxn id="75" idx="5"/>
            <a:endCxn id="76" idx="0"/>
          </p:cNvCxnSpPr>
          <p:nvPr/>
        </p:nvCxnSpPr>
        <p:spPr>
          <a:xfrm>
            <a:off x="2452887" y="2525834"/>
            <a:ext cx="565761" cy="57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725FC3EE-CD52-4EB7-85E1-BEDAD73CC2A5}"/>
              </a:ext>
            </a:extLst>
          </p:cNvPr>
          <p:cNvSpPr txBox="1"/>
          <p:nvPr/>
        </p:nvSpPr>
        <p:spPr>
          <a:xfrm>
            <a:off x="2550715" y="1816226"/>
            <a:ext cx="36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D8785DC3-A735-412C-89DD-31DA32589D29}"/>
              </a:ext>
            </a:extLst>
          </p:cNvPr>
          <p:cNvSpPr/>
          <p:nvPr/>
        </p:nvSpPr>
        <p:spPr>
          <a:xfrm>
            <a:off x="1756735" y="3061801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67F06AB-2617-4627-AEDF-B7A92FD9EE70}"/>
              </a:ext>
            </a:extLst>
          </p:cNvPr>
          <p:cNvCxnSpPr>
            <a:cxnSpLocks/>
            <a:stCxn id="75" idx="3"/>
            <a:endCxn id="79" idx="0"/>
          </p:cNvCxnSpPr>
          <p:nvPr/>
        </p:nvCxnSpPr>
        <p:spPr>
          <a:xfrm flipH="1">
            <a:off x="2032960" y="2525834"/>
            <a:ext cx="29285" cy="53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446328FB-7C02-4895-B228-FBFD1A3D7306}"/>
              </a:ext>
            </a:extLst>
          </p:cNvPr>
          <p:cNvSpPr/>
          <p:nvPr/>
        </p:nvSpPr>
        <p:spPr>
          <a:xfrm>
            <a:off x="3097408" y="3864039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48832AC-C7DE-4BE2-AF65-45F967C5AC8E}"/>
              </a:ext>
            </a:extLst>
          </p:cNvPr>
          <p:cNvCxnSpPr>
            <a:stCxn id="76" idx="5"/>
            <a:endCxn id="81" idx="0"/>
          </p:cNvCxnSpPr>
          <p:nvPr/>
        </p:nvCxnSpPr>
        <p:spPr>
          <a:xfrm>
            <a:off x="3213969" y="3580163"/>
            <a:ext cx="159664" cy="28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接点 82">
            <a:extLst>
              <a:ext uri="{FF2B5EF4-FFF2-40B4-BE49-F238E27FC236}">
                <a16:creationId xmlns:a16="http://schemas.microsoft.com/office/drawing/2014/main" id="{4B3A340E-CC05-4459-932A-CB863F58E14C}"/>
              </a:ext>
            </a:extLst>
          </p:cNvPr>
          <p:cNvSpPr/>
          <p:nvPr/>
        </p:nvSpPr>
        <p:spPr>
          <a:xfrm>
            <a:off x="-60248" y="2972119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212C9F-7C09-4D74-8686-A20D24A300D1}"/>
              </a:ext>
            </a:extLst>
          </p:cNvPr>
          <p:cNvCxnSpPr>
            <a:cxnSpLocks/>
            <a:stCxn id="71" idx="4"/>
            <a:endCxn id="83" idx="7"/>
          </p:cNvCxnSpPr>
          <p:nvPr/>
        </p:nvCxnSpPr>
        <p:spPr>
          <a:xfrm flipH="1">
            <a:off x="411298" y="2597246"/>
            <a:ext cx="346143" cy="45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FF17EA3-F431-4127-8E45-1721AFF9B320}"/>
              </a:ext>
            </a:extLst>
          </p:cNvPr>
          <p:cNvCxnSpPr>
            <a:cxnSpLocks/>
            <a:stCxn id="71" idx="5"/>
            <a:endCxn id="74" idx="0"/>
          </p:cNvCxnSpPr>
          <p:nvPr/>
        </p:nvCxnSpPr>
        <p:spPr>
          <a:xfrm>
            <a:off x="952762" y="2514947"/>
            <a:ext cx="169256" cy="51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BD9DE92B-DE4A-40D9-B4BB-BAD92DEABF2A}"/>
              </a:ext>
            </a:extLst>
          </p:cNvPr>
          <p:cNvSpPr/>
          <p:nvPr/>
        </p:nvSpPr>
        <p:spPr>
          <a:xfrm>
            <a:off x="2149521" y="3816095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3D24A2EC-44AD-4622-AF07-9C96AB26C87A}"/>
              </a:ext>
            </a:extLst>
          </p:cNvPr>
          <p:cNvSpPr/>
          <p:nvPr/>
        </p:nvSpPr>
        <p:spPr>
          <a:xfrm>
            <a:off x="1241500" y="951169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BE84C7-D983-4483-A65A-739FCCF5F50F}"/>
              </a:ext>
            </a:extLst>
          </p:cNvPr>
          <p:cNvCxnSpPr>
            <a:stCxn id="76" idx="3"/>
            <a:endCxn id="86" idx="7"/>
          </p:cNvCxnSpPr>
          <p:nvPr/>
        </p:nvCxnSpPr>
        <p:spPr>
          <a:xfrm flipH="1">
            <a:off x="2621067" y="3580163"/>
            <a:ext cx="202260" cy="31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DCC268CA-E847-4651-B94C-5A590EBE2D96}"/>
              </a:ext>
            </a:extLst>
          </p:cNvPr>
          <p:cNvSpPr/>
          <p:nvPr/>
        </p:nvSpPr>
        <p:spPr>
          <a:xfrm>
            <a:off x="3545083" y="4709890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709E3A9-0C68-4988-AA80-D98465C2A01F}"/>
              </a:ext>
            </a:extLst>
          </p:cNvPr>
          <p:cNvCxnSpPr>
            <a:stCxn id="81" idx="5"/>
            <a:endCxn id="42" idx="0"/>
          </p:cNvCxnSpPr>
          <p:nvPr/>
        </p:nvCxnSpPr>
        <p:spPr>
          <a:xfrm>
            <a:off x="3568954" y="4343715"/>
            <a:ext cx="252354" cy="36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7A706A3F-E958-4F01-AE9C-03B3275BC183}"/>
              </a:ext>
            </a:extLst>
          </p:cNvPr>
          <p:cNvSpPr/>
          <p:nvPr/>
        </p:nvSpPr>
        <p:spPr>
          <a:xfrm>
            <a:off x="4686496" y="2083215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A7C6259-1783-4193-BC5A-7CA547356A5C}"/>
              </a:ext>
            </a:extLst>
          </p:cNvPr>
          <p:cNvCxnSpPr>
            <a:cxnSpLocks/>
          </p:cNvCxnSpPr>
          <p:nvPr/>
        </p:nvCxnSpPr>
        <p:spPr>
          <a:xfrm>
            <a:off x="5931763" y="1528071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AFB4C79-73AF-4A8A-8985-AC4EF68EBEB4}"/>
              </a:ext>
            </a:extLst>
          </p:cNvPr>
          <p:cNvCxnSpPr>
            <a:endCxn id="45" idx="7"/>
          </p:cNvCxnSpPr>
          <p:nvPr/>
        </p:nvCxnSpPr>
        <p:spPr>
          <a:xfrm flipH="1">
            <a:off x="5158042" y="1528071"/>
            <a:ext cx="383079" cy="63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BA1C5CE6-967B-478F-AC98-0A587A4D6CEC}"/>
              </a:ext>
            </a:extLst>
          </p:cNvPr>
          <p:cNvSpPr/>
          <p:nvPr/>
        </p:nvSpPr>
        <p:spPr>
          <a:xfrm>
            <a:off x="5051073" y="3073841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BA900370-096D-4BA8-ADC7-2FDA722491F6}"/>
              </a:ext>
            </a:extLst>
          </p:cNvPr>
          <p:cNvSpPr/>
          <p:nvPr/>
        </p:nvSpPr>
        <p:spPr>
          <a:xfrm>
            <a:off x="6186621" y="2094102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DAB99B05-EB79-4C94-94FD-3C562A3E796E}"/>
              </a:ext>
            </a:extLst>
          </p:cNvPr>
          <p:cNvSpPr/>
          <p:nvPr/>
        </p:nvSpPr>
        <p:spPr>
          <a:xfrm>
            <a:off x="6947703" y="3148431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1B17333-C9AA-4CD6-B507-B655FB50CCA9}"/>
              </a:ext>
            </a:extLst>
          </p:cNvPr>
          <p:cNvCxnSpPr>
            <a:stCxn id="49" idx="5"/>
            <a:endCxn id="50" idx="0"/>
          </p:cNvCxnSpPr>
          <p:nvPr/>
        </p:nvCxnSpPr>
        <p:spPr>
          <a:xfrm>
            <a:off x="6658167" y="2573778"/>
            <a:ext cx="565761" cy="57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DEBC1DDC-F672-49FF-9A2D-8051BFB1521F}"/>
              </a:ext>
            </a:extLst>
          </p:cNvPr>
          <p:cNvSpPr txBox="1"/>
          <p:nvPr/>
        </p:nvSpPr>
        <p:spPr>
          <a:xfrm>
            <a:off x="6755995" y="1864170"/>
            <a:ext cx="36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6D5D47AC-CF21-4952-B603-4748F8B503F9}"/>
              </a:ext>
            </a:extLst>
          </p:cNvPr>
          <p:cNvSpPr/>
          <p:nvPr/>
        </p:nvSpPr>
        <p:spPr>
          <a:xfrm>
            <a:off x="5962015" y="3109745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FE021C5-DB46-4F2E-A17A-82DA95B411DD}"/>
              </a:ext>
            </a:extLst>
          </p:cNvPr>
          <p:cNvCxnSpPr>
            <a:cxnSpLocks/>
            <a:stCxn id="49" idx="4"/>
            <a:endCxn id="53" idx="0"/>
          </p:cNvCxnSpPr>
          <p:nvPr/>
        </p:nvCxnSpPr>
        <p:spPr>
          <a:xfrm flipH="1">
            <a:off x="6238240" y="2656077"/>
            <a:ext cx="224606" cy="45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42B5FFA4-59D3-499A-9C3F-69DFFE1440BA}"/>
              </a:ext>
            </a:extLst>
          </p:cNvPr>
          <p:cNvSpPr/>
          <p:nvPr/>
        </p:nvSpPr>
        <p:spPr>
          <a:xfrm>
            <a:off x="7302688" y="3911983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0B0756B-29AC-4681-9729-B411F14CA46D}"/>
              </a:ext>
            </a:extLst>
          </p:cNvPr>
          <p:cNvCxnSpPr>
            <a:stCxn id="50" idx="5"/>
            <a:endCxn id="55" idx="0"/>
          </p:cNvCxnSpPr>
          <p:nvPr/>
        </p:nvCxnSpPr>
        <p:spPr>
          <a:xfrm>
            <a:off x="7419249" y="3628107"/>
            <a:ext cx="159664" cy="28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34D4712D-83D9-4431-8629-3622C5671F20}"/>
              </a:ext>
            </a:extLst>
          </p:cNvPr>
          <p:cNvSpPr/>
          <p:nvPr/>
        </p:nvSpPr>
        <p:spPr>
          <a:xfrm>
            <a:off x="4145032" y="3020063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1887BF3-2130-473E-B275-F117F8F34EE1}"/>
              </a:ext>
            </a:extLst>
          </p:cNvPr>
          <p:cNvCxnSpPr>
            <a:cxnSpLocks/>
            <a:stCxn id="45" idx="4"/>
            <a:endCxn id="57" idx="7"/>
          </p:cNvCxnSpPr>
          <p:nvPr/>
        </p:nvCxnSpPr>
        <p:spPr>
          <a:xfrm flipH="1">
            <a:off x="4616578" y="2645190"/>
            <a:ext cx="346143" cy="45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204DD80-1887-41D7-A0C4-738778FF3EC8}"/>
              </a:ext>
            </a:extLst>
          </p:cNvPr>
          <p:cNvCxnSpPr>
            <a:cxnSpLocks/>
            <a:stCxn id="45" idx="5"/>
            <a:endCxn id="48" idx="0"/>
          </p:cNvCxnSpPr>
          <p:nvPr/>
        </p:nvCxnSpPr>
        <p:spPr>
          <a:xfrm>
            <a:off x="5158042" y="2562891"/>
            <a:ext cx="169256" cy="51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7A3FFD71-23D8-41AF-A24B-D689637733F9}"/>
              </a:ext>
            </a:extLst>
          </p:cNvPr>
          <p:cNvSpPr/>
          <p:nvPr/>
        </p:nvSpPr>
        <p:spPr>
          <a:xfrm>
            <a:off x="6354801" y="3864039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AA9E49F6-C19B-4068-B755-7F0BCEC5A26C}"/>
              </a:ext>
            </a:extLst>
          </p:cNvPr>
          <p:cNvSpPr/>
          <p:nvPr/>
        </p:nvSpPr>
        <p:spPr>
          <a:xfrm>
            <a:off x="5446780" y="999113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5453441-8585-4FAF-A33B-A291181ED745}"/>
              </a:ext>
            </a:extLst>
          </p:cNvPr>
          <p:cNvCxnSpPr>
            <a:stCxn id="50" idx="3"/>
            <a:endCxn id="60" idx="7"/>
          </p:cNvCxnSpPr>
          <p:nvPr/>
        </p:nvCxnSpPr>
        <p:spPr>
          <a:xfrm flipH="1">
            <a:off x="6826347" y="3628107"/>
            <a:ext cx="202260" cy="31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C2BFF054-B325-4B84-8E6D-0275C24E87C2}"/>
              </a:ext>
            </a:extLst>
          </p:cNvPr>
          <p:cNvSpPr/>
          <p:nvPr/>
        </p:nvSpPr>
        <p:spPr>
          <a:xfrm>
            <a:off x="7750363" y="4757834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EA48BD7-B90D-457B-A1CC-5E4B8CC6FD63}"/>
              </a:ext>
            </a:extLst>
          </p:cNvPr>
          <p:cNvCxnSpPr>
            <a:stCxn id="55" idx="5"/>
            <a:endCxn id="63" idx="0"/>
          </p:cNvCxnSpPr>
          <p:nvPr/>
        </p:nvCxnSpPr>
        <p:spPr>
          <a:xfrm>
            <a:off x="7774234" y="4391659"/>
            <a:ext cx="252354" cy="36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箭头: 右 5">
            <a:extLst>
              <a:ext uri="{FF2B5EF4-FFF2-40B4-BE49-F238E27FC236}">
                <a16:creationId xmlns:a16="http://schemas.microsoft.com/office/drawing/2014/main" id="{F2AC3F11-E787-46B5-B660-299A68A9F72F}"/>
              </a:ext>
            </a:extLst>
          </p:cNvPr>
          <p:cNvSpPr/>
          <p:nvPr/>
        </p:nvSpPr>
        <p:spPr>
          <a:xfrm>
            <a:off x="3409290" y="2608133"/>
            <a:ext cx="1067460" cy="176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6F6353-4DD3-4EE4-90C1-76FC1484CD1B}"/>
              </a:ext>
            </a:extLst>
          </p:cNvPr>
          <p:cNvSpPr txBox="1"/>
          <p:nvPr/>
        </p:nvSpPr>
        <p:spPr>
          <a:xfrm>
            <a:off x="7578913" y="313449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983E8CB-DD32-4349-B508-1155077FF96C}"/>
              </a:ext>
            </a:extLst>
          </p:cNvPr>
          <p:cNvSpPr txBox="1"/>
          <p:nvPr/>
        </p:nvSpPr>
        <p:spPr>
          <a:xfrm>
            <a:off x="4784598" y="5545479"/>
            <a:ext cx="408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父节点和叔父结点染黑，祖父结点染红，</a:t>
            </a:r>
            <a:r>
              <a:rPr lang="en-US" altLang="zh-CN" dirty="0"/>
              <a:t>z</a:t>
            </a:r>
            <a:r>
              <a:rPr lang="zh-CN" altLang="en-US" dirty="0"/>
              <a:t>指向新的结点</a:t>
            </a:r>
            <a:r>
              <a:rPr lang="en-US" altLang="zh-CN" dirty="0"/>
              <a:t>11</a:t>
            </a:r>
            <a:r>
              <a:rPr lang="zh-CN" altLang="en-US" dirty="0"/>
              <a:t>，再次对应情况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7882CC2D-D579-47B5-92B0-B766DE00C957}"/>
              </a:ext>
            </a:extLst>
          </p:cNvPr>
          <p:cNvSpPr/>
          <p:nvPr/>
        </p:nvSpPr>
        <p:spPr>
          <a:xfrm>
            <a:off x="8859837" y="2005005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910C2A0-1EF2-4B6C-AC69-6ADAD8586C0F}"/>
              </a:ext>
            </a:extLst>
          </p:cNvPr>
          <p:cNvCxnSpPr>
            <a:cxnSpLocks/>
          </p:cNvCxnSpPr>
          <p:nvPr/>
        </p:nvCxnSpPr>
        <p:spPr>
          <a:xfrm>
            <a:off x="10105104" y="1449861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310C5713-CDC1-4972-A845-F14EEC5AE4E9}"/>
              </a:ext>
            </a:extLst>
          </p:cNvPr>
          <p:cNvCxnSpPr>
            <a:endCxn id="89" idx="7"/>
          </p:cNvCxnSpPr>
          <p:nvPr/>
        </p:nvCxnSpPr>
        <p:spPr>
          <a:xfrm flipH="1">
            <a:off x="9331383" y="1449861"/>
            <a:ext cx="383079" cy="63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051F47B8-B439-44F1-AFD8-8609D9CB93A3}"/>
              </a:ext>
            </a:extLst>
          </p:cNvPr>
          <p:cNvSpPr/>
          <p:nvPr/>
        </p:nvSpPr>
        <p:spPr>
          <a:xfrm>
            <a:off x="9224414" y="2995631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id="{537E8BC9-2D7B-4573-AD4A-982DE4FF7C67}"/>
              </a:ext>
            </a:extLst>
          </p:cNvPr>
          <p:cNvSpPr/>
          <p:nvPr/>
        </p:nvSpPr>
        <p:spPr>
          <a:xfrm>
            <a:off x="10359962" y="2015892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4" name="流程图: 接点 93">
            <a:extLst>
              <a:ext uri="{FF2B5EF4-FFF2-40B4-BE49-F238E27FC236}">
                <a16:creationId xmlns:a16="http://schemas.microsoft.com/office/drawing/2014/main" id="{73C636D8-FBFD-4B7A-89A6-D98D92C3AFB3}"/>
              </a:ext>
            </a:extLst>
          </p:cNvPr>
          <p:cNvSpPr/>
          <p:nvPr/>
        </p:nvSpPr>
        <p:spPr>
          <a:xfrm>
            <a:off x="11121044" y="3070221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99C60FB-9B94-415D-807B-FCA23FDBA117}"/>
              </a:ext>
            </a:extLst>
          </p:cNvPr>
          <p:cNvCxnSpPr>
            <a:stCxn id="93" idx="5"/>
            <a:endCxn id="94" idx="0"/>
          </p:cNvCxnSpPr>
          <p:nvPr/>
        </p:nvCxnSpPr>
        <p:spPr>
          <a:xfrm>
            <a:off x="10831508" y="2495568"/>
            <a:ext cx="565761" cy="57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5D2B6AE2-46D8-4218-8318-4C768DA04C29}"/>
              </a:ext>
            </a:extLst>
          </p:cNvPr>
          <p:cNvSpPr txBox="1"/>
          <p:nvPr/>
        </p:nvSpPr>
        <p:spPr>
          <a:xfrm>
            <a:off x="10929336" y="1785960"/>
            <a:ext cx="36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97" name="流程图: 接点 96">
            <a:extLst>
              <a:ext uri="{FF2B5EF4-FFF2-40B4-BE49-F238E27FC236}">
                <a16:creationId xmlns:a16="http://schemas.microsoft.com/office/drawing/2014/main" id="{B4DBFB30-F7B4-4E3F-A98C-95DCFE23DC6E}"/>
              </a:ext>
            </a:extLst>
          </p:cNvPr>
          <p:cNvSpPr/>
          <p:nvPr/>
        </p:nvSpPr>
        <p:spPr>
          <a:xfrm>
            <a:off x="10135356" y="3031535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F94D569-820F-4330-9253-F6116259A0AF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 flipH="1">
            <a:off x="10411581" y="2577867"/>
            <a:ext cx="224606" cy="45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流程图: 接点 99">
            <a:extLst>
              <a:ext uri="{FF2B5EF4-FFF2-40B4-BE49-F238E27FC236}">
                <a16:creationId xmlns:a16="http://schemas.microsoft.com/office/drawing/2014/main" id="{C7915C3B-90F7-4A59-AB3C-69044C91D245}"/>
              </a:ext>
            </a:extLst>
          </p:cNvPr>
          <p:cNvSpPr/>
          <p:nvPr/>
        </p:nvSpPr>
        <p:spPr>
          <a:xfrm>
            <a:off x="11476029" y="3833773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6D8385D4-43DC-4A71-9989-3CC2C2C8AD31}"/>
              </a:ext>
            </a:extLst>
          </p:cNvPr>
          <p:cNvCxnSpPr>
            <a:stCxn id="94" idx="5"/>
            <a:endCxn id="100" idx="0"/>
          </p:cNvCxnSpPr>
          <p:nvPr/>
        </p:nvCxnSpPr>
        <p:spPr>
          <a:xfrm>
            <a:off x="11592590" y="3549897"/>
            <a:ext cx="159664" cy="28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E2A8E2A6-DDC0-496D-A0AA-B9F49575711D}"/>
              </a:ext>
            </a:extLst>
          </p:cNvPr>
          <p:cNvSpPr/>
          <p:nvPr/>
        </p:nvSpPr>
        <p:spPr>
          <a:xfrm>
            <a:off x="8318373" y="2941853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E7A8FA19-1988-4A2D-8A8D-30A3F822526D}"/>
              </a:ext>
            </a:extLst>
          </p:cNvPr>
          <p:cNvCxnSpPr>
            <a:cxnSpLocks/>
            <a:stCxn id="89" idx="4"/>
            <a:endCxn id="105" idx="7"/>
          </p:cNvCxnSpPr>
          <p:nvPr/>
        </p:nvCxnSpPr>
        <p:spPr>
          <a:xfrm flipH="1">
            <a:off x="8789919" y="2566980"/>
            <a:ext cx="346143" cy="45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67DEB55-8F79-4D01-9D5D-8F0D4E7577BA}"/>
              </a:ext>
            </a:extLst>
          </p:cNvPr>
          <p:cNvCxnSpPr>
            <a:cxnSpLocks/>
            <a:stCxn id="89" idx="5"/>
            <a:endCxn id="92" idx="0"/>
          </p:cNvCxnSpPr>
          <p:nvPr/>
        </p:nvCxnSpPr>
        <p:spPr>
          <a:xfrm>
            <a:off x="9331383" y="2484681"/>
            <a:ext cx="169256" cy="51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流程图: 接点 115">
            <a:extLst>
              <a:ext uri="{FF2B5EF4-FFF2-40B4-BE49-F238E27FC236}">
                <a16:creationId xmlns:a16="http://schemas.microsoft.com/office/drawing/2014/main" id="{FE438182-1786-4BC5-97DB-13A903A53C54}"/>
              </a:ext>
            </a:extLst>
          </p:cNvPr>
          <p:cNvSpPr/>
          <p:nvPr/>
        </p:nvSpPr>
        <p:spPr>
          <a:xfrm>
            <a:off x="10528142" y="3785829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117" name="流程图: 接点 116">
            <a:extLst>
              <a:ext uri="{FF2B5EF4-FFF2-40B4-BE49-F238E27FC236}">
                <a16:creationId xmlns:a16="http://schemas.microsoft.com/office/drawing/2014/main" id="{CF7F1E09-00C8-43FE-95D4-6912A9024F0B}"/>
              </a:ext>
            </a:extLst>
          </p:cNvPr>
          <p:cNvSpPr/>
          <p:nvPr/>
        </p:nvSpPr>
        <p:spPr>
          <a:xfrm>
            <a:off x="9620121" y="920903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B5E6943-8794-44A4-82B5-FD019FCB575C}"/>
              </a:ext>
            </a:extLst>
          </p:cNvPr>
          <p:cNvCxnSpPr>
            <a:stCxn id="94" idx="3"/>
            <a:endCxn id="116" idx="7"/>
          </p:cNvCxnSpPr>
          <p:nvPr/>
        </p:nvCxnSpPr>
        <p:spPr>
          <a:xfrm flipH="1">
            <a:off x="10999688" y="3549897"/>
            <a:ext cx="202260" cy="31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流程图: 接点 118">
            <a:extLst>
              <a:ext uri="{FF2B5EF4-FFF2-40B4-BE49-F238E27FC236}">
                <a16:creationId xmlns:a16="http://schemas.microsoft.com/office/drawing/2014/main" id="{53D23B3B-C80A-4A17-AEC5-B70E3B1D8FC2}"/>
              </a:ext>
            </a:extLst>
          </p:cNvPr>
          <p:cNvSpPr/>
          <p:nvPr/>
        </p:nvSpPr>
        <p:spPr>
          <a:xfrm>
            <a:off x="11923704" y="4679624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A445C6A0-3EBC-48B4-8328-487D5C358886}"/>
              </a:ext>
            </a:extLst>
          </p:cNvPr>
          <p:cNvCxnSpPr>
            <a:stCxn id="100" idx="5"/>
            <a:endCxn id="119" idx="0"/>
          </p:cNvCxnSpPr>
          <p:nvPr/>
        </p:nvCxnSpPr>
        <p:spPr>
          <a:xfrm>
            <a:off x="11947575" y="4313449"/>
            <a:ext cx="252354" cy="36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96F910D-F819-4114-9FE9-88CF1D285B61}"/>
              </a:ext>
            </a:extLst>
          </p:cNvPr>
          <p:cNvSpPr txBox="1"/>
          <p:nvPr/>
        </p:nvSpPr>
        <p:spPr>
          <a:xfrm>
            <a:off x="11752254" y="3056286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A73AB63C-233B-46E5-956F-6F94BD79114F}"/>
              </a:ext>
            </a:extLst>
          </p:cNvPr>
          <p:cNvSpPr txBox="1"/>
          <p:nvPr/>
        </p:nvSpPr>
        <p:spPr>
          <a:xfrm>
            <a:off x="9412287" y="5601810"/>
            <a:ext cx="4086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父节点和叔父结点染黑，祖父结点染红，</a:t>
            </a:r>
            <a:r>
              <a:rPr lang="en-US" altLang="zh-CN" dirty="0"/>
              <a:t>z</a:t>
            </a:r>
            <a:r>
              <a:rPr lang="zh-CN" altLang="en-US" dirty="0"/>
              <a:t>指向根结点，退出循环，最后一步将根结点染黑</a:t>
            </a:r>
          </a:p>
        </p:txBody>
      </p:sp>
    </p:spTree>
    <p:extLst>
      <p:ext uri="{BB962C8B-B14F-4D97-AF65-F5344CB8AC3E}">
        <p14:creationId xmlns:p14="http://schemas.microsoft.com/office/powerpoint/2010/main" val="233236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4A7A82-1E65-4ED6-B6B4-1D5BF7303764}"/>
              </a:ext>
            </a:extLst>
          </p:cNvPr>
          <p:cNvSpPr/>
          <p:nvPr/>
        </p:nvSpPr>
        <p:spPr>
          <a:xfrm>
            <a:off x="0" y="329684"/>
            <a:ext cx="498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{1，5，6，7，8，9，10，11，12，13，14，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7882CC2D-D579-47B5-92B0-B766DE00C957}"/>
              </a:ext>
            </a:extLst>
          </p:cNvPr>
          <p:cNvSpPr/>
          <p:nvPr/>
        </p:nvSpPr>
        <p:spPr>
          <a:xfrm>
            <a:off x="830672" y="1629271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910C2A0-1EF2-4B6C-AC69-6ADAD8586C0F}"/>
              </a:ext>
            </a:extLst>
          </p:cNvPr>
          <p:cNvCxnSpPr>
            <a:cxnSpLocks/>
          </p:cNvCxnSpPr>
          <p:nvPr/>
        </p:nvCxnSpPr>
        <p:spPr>
          <a:xfrm>
            <a:off x="1885029" y="1375033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310C5713-CDC1-4972-A845-F14EEC5AE4E9}"/>
              </a:ext>
            </a:extLst>
          </p:cNvPr>
          <p:cNvCxnSpPr>
            <a:endCxn id="89" idx="7"/>
          </p:cNvCxnSpPr>
          <p:nvPr/>
        </p:nvCxnSpPr>
        <p:spPr>
          <a:xfrm flipH="1">
            <a:off x="1302218" y="1074127"/>
            <a:ext cx="383079" cy="63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051F47B8-B439-44F1-AFD8-8609D9CB93A3}"/>
              </a:ext>
            </a:extLst>
          </p:cNvPr>
          <p:cNvSpPr/>
          <p:nvPr/>
        </p:nvSpPr>
        <p:spPr>
          <a:xfrm>
            <a:off x="1052959" y="2444177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id="{537E8BC9-2D7B-4573-AD4A-982DE4FF7C67}"/>
              </a:ext>
            </a:extLst>
          </p:cNvPr>
          <p:cNvSpPr/>
          <p:nvPr/>
        </p:nvSpPr>
        <p:spPr>
          <a:xfrm>
            <a:off x="1927823" y="1711132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94" name="流程图: 接点 93">
            <a:extLst>
              <a:ext uri="{FF2B5EF4-FFF2-40B4-BE49-F238E27FC236}">
                <a16:creationId xmlns:a16="http://schemas.microsoft.com/office/drawing/2014/main" id="{73C636D8-FBFD-4B7A-89A6-D98D92C3AFB3}"/>
              </a:ext>
            </a:extLst>
          </p:cNvPr>
          <p:cNvSpPr/>
          <p:nvPr/>
        </p:nvSpPr>
        <p:spPr>
          <a:xfrm>
            <a:off x="2624744" y="2511513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99C60FB-9B94-415D-807B-FCA23FDBA117}"/>
              </a:ext>
            </a:extLst>
          </p:cNvPr>
          <p:cNvCxnSpPr>
            <a:stCxn id="93" idx="5"/>
            <a:endCxn id="94" idx="0"/>
          </p:cNvCxnSpPr>
          <p:nvPr/>
        </p:nvCxnSpPr>
        <p:spPr>
          <a:xfrm>
            <a:off x="2399369" y="2190808"/>
            <a:ext cx="501600" cy="32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5D2B6AE2-46D8-4218-8318-4C768DA04C29}"/>
              </a:ext>
            </a:extLst>
          </p:cNvPr>
          <p:cNvSpPr txBox="1"/>
          <p:nvPr/>
        </p:nvSpPr>
        <p:spPr>
          <a:xfrm>
            <a:off x="2709261" y="1711132"/>
            <a:ext cx="36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97" name="流程图: 接点 96">
            <a:extLst>
              <a:ext uri="{FF2B5EF4-FFF2-40B4-BE49-F238E27FC236}">
                <a16:creationId xmlns:a16="http://schemas.microsoft.com/office/drawing/2014/main" id="{B4DBFB30-F7B4-4E3F-A98C-95DCFE23DC6E}"/>
              </a:ext>
            </a:extLst>
          </p:cNvPr>
          <p:cNvSpPr/>
          <p:nvPr/>
        </p:nvSpPr>
        <p:spPr>
          <a:xfrm>
            <a:off x="1876169" y="2485326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F94D569-820F-4330-9253-F6116259A0AF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 flipH="1">
            <a:off x="2152394" y="2273107"/>
            <a:ext cx="51654" cy="21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流程图: 接点 99">
            <a:extLst>
              <a:ext uri="{FF2B5EF4-FFF2-40B4-BE49-F238E27FC236}">
                <a16:creationId xmlns:a16="http://schemas.microsoft.com/office/drawing/2014/main" id="{C7915C3B-90F7-4A59-AB3C-69044C91D245}"/>
              </a:ext>
            </a:extLst>
          </p:cNvPr>
          <p:cNvSpPr/>
          <p:nvPr/>
        </p:nvSpPr>
        <p:spPr>
          <a:xfrm>
            <a:off x="2979729" y="3275065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6D8385D4-43DC-4A71-9989-3CC2C2C8AD31}"/>
              </a:ext>
            </a:extLst>
          </p:cNvPr>
          <p:cNvCxnSpPr>
            <a:stCxn id="94" idx="5"/>
            <a:endCxn id="100" idx="0"/>
          </p:cNvCxnSpPr>
          <p:nvPr/>
        </p:nvCxnSpPr>
        <p:spPr>
          <a:xfrm>
            <a:off x="3096290" y="2991189"/>
            <a:ext cx="159664" cy="28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E2A8E2A6-DDC0-496D-A0AA-B9F49575711D}"/>
              </a:ext>
            </a:extLst>
          </p:cNvPr>
          <p:cNvSpPr/>
          <p:nvPr/>
        </p:nvSpPr>
        <p:spPr>
          <a:xfrm>
            <a:off x="281813" y="2403027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E7A8FA19-1988-4A2D-8A8D-30A3F822526D}"/>
              </a:ext>
            </a:extLst>
          </p:cNvPr>
          <p:cNvCxnSpPr>
            <a:cxnSpLocks/>
            <a:stCxn id="89" idx="4"/>
            <a:endCxn id="105" idx="7"/>
          </p:cNvCxnSpPr>
          <p:nvPr/>
        </p:nvCxnSpPr>
        <p:spPr>
          <a:xfrm flipH="1">
            <a:off x="753359" y="2191246"/>
            <a:ext cx="353538" cy="29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67DEB55-8F79-4D01-9D5D-8F0D4E7577BA}"/>
              </a:ext>
            </a:extLst>
          </p:cNvPr>
          <p:cNvCxnSpPr>
            <a:cxnSpLocks/>
            <a:stCxn id="89" idx="4"/>
            <a:endCxn id="92" idx="0"/>
          </p:cNvCxnSpPr>
          <p:nvPr/>
        </p:nvCxnSpPr>
        <p:spPr>
          <a:xfrm>
            <a:off x="1106897" y="2191246"/>
            <a:ext cx="222287" cy="25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流程图: 接点 115">
            <a:extLst>
              <a:ext uri="{FF2B5EF4-FFF2-40B4-BE49-F238E27FC236}">
                <a16:creationId xmlns:a16="http://schemas.microsoft.com/office/drawing/2014/main" id="{FE438182-1786-4BC5-97DB-13A903A53C54}"/>
              </a:ext>
            </a:extLst>
          </p:cNvPr>
          <p:cNvSpPr/>
          <p:nvPr/>
        </p:nvSpPr>
        <p:spPr>
          <a:xfrm>
            <a:off x="2031842" y="3227121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117" name="流程图: 接点 116">
            <a:extLst>
              <a:ext uri="{FF2B5EF4-FFF2-40B4-BE49-F238E27FC236}">
                <a16:creationId xmlns:a16="http://schemas.microsoft.com/office/drawing/2014/main" id="{CF7F1E09-00C8-43FE-95D4-6912A9024F0B}"/>
              </a:ext>
            </a:extLst>
          </p:cNvPr>
          <p:cNvSpPr/>
          <p:nvPr/>
        </p:nvSpPr>
        <p:spPr>
          <a:xfrm>
            <a:off x="1400046" y="846075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B5E6943-8794-44A4-82B5-FD019FCB575C}"/>
              </a:ext>
            </a:extLst>
          </p:cNvPr>
          <p:cNvCxnSpPr>
            <a:stCxn id="94" idx="3"/>
            <a:endCxn id="116" idx="7"/>
          </p:cNvCxnSpPr>
          <p:nvPr/>
        </p:nvCxnSpPr>
        <p:spPr>
          <a:xfrm flipH="1">
            <a:off x="2503388" y="2991189"/>
            <a:ext cx="202260" cy="31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流程图: 接点 118">
            <a:extLst>
              <a:ext uri="{FF2B5EF4-FFF2-40B4-BE49-F238E27FC236}">
                <a16:creationId xmlns:a16="http://schemas.microsoft.com/office/drawing/2014/main" id="{53D23B3B-C80A-4A17-AEC5-B70E3B1D8FC2}"/>
              </a:ext>
            </a:extLst>
          </p:cNvPr>
          <p:cNvSpPr/>
          <p:nvPr/>
        </p:nvSpPr>
        <p:spPr>
          <a:xfrm>
            <a:off x="3427404" y="4120916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A445C6A0-3EBC-48B4-8328-487D5C358886}"/>
              </a:ext>
            </a:extLst>
          </p:cNvPr>
          <p:cNvCxnSpPr>
            <a:stCxn id="100" idx="5"/>
            <a:endCxn id="119" idx="0"/>
          </p:cNvCxnSpPr>
          <p:nvPr/>
        </p:nvCxnSpPr>
        <p:spPr>
          <a:xfrm>
            <a:off x="3451275" y="3754741"/>
            <a:ext cx="252354" cy="36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96F910D-F819-4114-9FE9-88CF1D285B61}"/>
              </a:ext>
            </a:extLst>
          </p:cNvPr>
          <p:cNvSpPr txBox="1"/>
          <p:nvPr/>
        </p:nvSpPr>
        <p:spPr>
          <a:xfrm>
            <a:off x="3255954" y="2497578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AC7285D3-1825-4462-BB57-538EA3CE8BA9}"/>
              </a:ext>
            </a:extLst>
          </p:cNvPr>
          <p:cNvSpPr/>
          <p:nvPr/>
        </p:nvSpPr>
        <p:spPr>
          <a:xfrm>
            <a:off x="3703629" y="4966767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14</a:t>
            </a:r>
            <a:endParaRPr lang="zh-CN" altLang="en-US" sz="14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9EEFED9-3E74-4D63-9B2D-620A15F8C11D}"/>
              </a:ext>
            </a:extLst>
          </p:cNvPr>
          <p:cNvCxnSpPr>
            <a:cxnSpLocks/>
            <a:stCxn id="119" idx="5"/>
            <a:endCxn id="70" idx="0"/>
          </p:cNvCxnSpPr>
          <p:nvPr/>
        </p:nvCxnSpPr>
        <p:spPr>
          <a:xfrm>
            <a:off x="3898950" y="4600592"/>
            <a:ext cx="80904" cy="36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2C09043-786E-435D-8D1C-7D80AEE55195}"/>
              </a:ext>
            </a:extLst>
          </p:cNvPr>
          <p:cNvSpPr txBox="1"/>
          <p:nvPr/>
        </p:nvSpPr>
        <p:spPr>
          <a:xfrm>
            <a:off x="200025" y="5528742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插入结点</a:t>
            </a:r>
            <a:r>
              <a:rPr lang="en-US" altLang="zh-CN" dirty="0"/>
              <a:t>14</a:t>
            </a:r>
            <a:r>
              <a:rPr lang="zh-CN" altLang="en-US" dirty="0"/>
              <a:t>，对应情况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9" name="流程图: 接点 98">
            <a:extLst>
              <a:ext uri="{FF2B5EF4-FFF2-40B4-BE49-F238E27FC236}">
                <a16:creationId xmlns:a16="http://schemas.microsoft.com/office/drawing/2014/main" id="{806FE7C6-DDE1-4B2D-A48D-B07D4F634AE3}"/>
              </a:ext>
            </a:extLst>
          </p:cNvPr>
          <p:cNvSpPr/>
          <p:nvPr/>
        </p:nvSpPr>
        <p:spPr>
          <a:xfrm>
            <a:off x="6063091" y="1629271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D354CB4-301B-4D53-9DF7-90996C4ADE6B}"/>
              </a:ext>
            </a:extLst>
          </p:cNvPr>
          <p:cNvCxnSpPr>
            <a:cxnSpLocks/>
          </p:cNvCxnSpPr>
          <p:nvPr/>
        </p:nvCxnSpPr>
        <p:spPr>
          <a:xfrm>
            <a:off x="7117448" y="1375033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38DFA18-2AB6-4758-AB3E-5E87A45700AE}"/>
              </a:ext>
            </a:extLst>
          </p:cNvPr>
          <p:cNvCxnSpPr>
            <a:endCxn id="99" idx="7"/>
          </p:cNvCxnSpPr>
          <p:nvPr/>
        </p:nvCxnSpPr>
        <p:spPr>
          <a:xfrm flipH="1">
            <a:off x="6534637" y="1074127"/>
            <a:ext cx="383079" cy="63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06B8C889-1F46-40E5-880C-AC427290D19D}"/>
              </a:ext>
            </a:extLst>
          </p:cNvPr>
          <p:cNvSpPr/>
          <p:nvPr/>
        </p:nvSpPr>
        <p:spPr>
          <a:xfrm>
            <a:off x="6285378" y="2444177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66F2602D-F5B3-4D97-A9DA-FCAD59CDFDFD}"/>
              </a:ext>
            </a:extLst>
          </p:cNvPr>
          <p:cNvSpPr/>
          <p:nvPr/>
        </p:nvSpPr>
        <p:spPr>
          <a:xfrm>
            <a:off x="7160242" y="1711132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7" name="流程图: 接点 106">
            <a:extLst>
              <a:ext uri="{FF2B5EF4-FFF2-40B4-BE49-F238E27FC236}">
                <a16:creationId xmlns:a16="http://schemas.microsoft.com/office/drawing/2014/main" id="{33F70665-2C79-4C90-9415-BFA032C4229A}"/>
              </a:ext>
            </a:extLst>
          </p:cNvPr>
          <p:cNvSpPr/>
          <p:nvPr/>
        </p:nvSpPr>
        <p:spPr>
          <a:xfrm>
            <a:off x="7857163" y="2511513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2DCB885-A9C4-48D8-99A4-FACD04A0093C}"/>
              </a:ext>
            </a:extLst>
          </p:cNvPr>
          <p:cNvCxnSpPr>
            <a:stCxn id="106" idx="5"/>
            <a:endCxn id="107" idx="0"/>
          </p:cNvCxnSpPr>
          <p:nvPr/>
        </p:nvCxnSpPr>
        <p:spPr>
          <a:xfrm>
            <a:off x="7631788" y="2190808"/>
            <a:ext cx="501600" cy="32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A8F5F15-8E4E-4018-8B75-3D19844F9E68}"/>
              </a:ext>
            </a:extLst>
          </p:cNvPr>
          <p:cNvSpPr txBox="1"/>
          <p:nvPr/>
        </p:nvSpPr>
        <p:spPr>
          <a:xfrm>
            <a:off x="7941680" y="1711132"/>
            <a:ext cx="36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A69C8F59-F576-4927-94D8-76C6041D25E1}"/>
              </a:ext>
            </a:extLst>
          </p:cNvPr>
          <p:cNvSpPr/>
          <p:nvPr/>
        </p:nvSpPr>
        <p:spPr>
          <a:xfrm>
            <a:off x="7108588" y="2485326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8BED423-61EE-4116-A997-D71468B271C9}"/>
              </a:ext>
            </a:extLst>
          </p:cNvPr>
          <p:cNvCxnSpPr>
            <a:cxnSpLocks/>
            <a:stCxn id="106" idx="4"/>
            <a:endCxn id="110" idx="0"/>
          </p:cNvCxnSpPr>
          <p:nvPr/>
        </p:nvCxnSpPr>
        <p:spPr>
          <a:xfrm flipH="1">
            <a:off x="7384813" y="2273107"/>
            <a:ext cx="51654" cy="21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流程图: 接点 111">
            <a:extLst>
              <a:ext uri="{FF2B5EF4-FFF2-40B4-BE49-F238E27FC236}">
                <a16:creationId xmlns:a16="http://schemas.microsoft.com/office/drawing/2014/main" id="{9BAC9B6C-3180-4C40-A5CC-52D9540A4F55}"/>
              </a:ext>
            </a:extLst>
          </p:cNvPr>
          <p:cNvSpPr/>
          <p:nvPr/>
        </p:nvSpPr>
        <p:spPr>
          <a:xfrm>
            <a:off x="8212148" y="3275065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C4311F7-6639-4557-B3F1-03AD546FA692}"/>
              </a:ext>
            </a:extLst>
          </p:cNvPr>
          <p:cNvCxnSpPr>
            <a:stCxn id="107" idx="5"/>
            <a:endCxn id="112" idx="0"/>
          </p:cNvCxnSpPr>
          <p:nvPr/>
        </p:nvCxnSpPr>
        <p:spPr>
          <a:xfrm>
            <a:off x="8328709" y="2991189"/>
            <a:ext cx="159664" cy="28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图: 接点 122">
            <a:extLst>
              <a:ext uri="{FF2B5EF4-FFF2-40B4-BE49-F238E27FC236}">
                <a16:creationId xmlns:a16="http://schemas.microsoft.com/office/drawing/2014/main" id="{1785564B-103C-4B5F-AA5F-8CA92167F7F7}"/>
              </a:ext>
            </a:extLst>
          </p:cNvPr>
          <p:cNvSpPr/>
          <p:nvPr/>
        </p:nvSpPr>
        <p:spPr>
          <a:xfrm>
            <a:off x="5514232" y="2403027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BC7AB36-2912-4A89-B18E-20CC0A707F24}"/>
              </a:ext>
            </a:extLst>
          </p:cNvPr>
          <p:cNvCxnSpPr>
            <a:cxnSpLocks/>
            <a:stCxn id="99" idx="4"/>
            <a:endCxn id="123" idx="7"/>
          </p:cNvCxnSpPr>
          <p:nvPr/>
        </p:nvCxnSpPr>
        <p:spPr>
          <a:xfrm flipH="1">
            <a:off x="5985778" y="2191246"/>
            <a:ext cx="353538" cy="29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47276285-57A4-4899-8A26-2D863F589F9A}"/>
              </a:ext>
            </a:extLst>
          </p:cNvPr>
          <p:cNvCxnSpPr>
            <a:cxnSpLocks/>
            <a:stCxn id="99" idx="4"/>
            <a:endCxn id="104" idx="0"/>
          </p:cNvCxnSpPr>
          <p:nvPr/>
        </p:nvCxnSpPr>
        <p:spPr>
          <a:xfrm>
            <a:off x="6339316" y="2191246"/>
            <a:ext cx="222287" cy="25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流程图: 接点 125">
            <a:extLst>
              <a:ext uri="{FF2B5EF4-FFF2-40B4-BE49-F238E27FC236}">
                <a16:creationId xmlns:a16="http://schemas.microsoft.com/office/drawing/2014/main" id="{6FF12610-209D-4D89-99E1-333555CDACA5}"/>
              </a:ext>
            </a:extLst>
          </p:cNvPr>
          <p:cNvSpPr/>
          <p:nvPr/>
        </p:nvSpPr>
        <p:spPr>
          <a:xfrm>
            <a:off x="7264261" y="3227121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127" name="流程图: 接点 126">
            <a:extLst>
              <a:ext uri="{FF2B5EF4-FFF2-40B4-BE49-F238E27FC236}">
                <a16:creationId xmlns:a16="http://schemas.microsoft.com/office/drawing/2014/main" id="{61170F52-E95A-4D8C-871A-817321229FE2}"/>
              </a:ext>
            </a:extLst>
          </p:cNvPr>
          <p:cNvSpPr/>
          <p:nvPr/>
        </p:nvSpPr>
        <p:spPr>
          <a:xfrm>
            <a:off x="6632465" y="846075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CAD1684-CE7A-4AC1-96D4-098301E50120}"/>
              </a:ext>
            </a:extLst>
          </p:cNvPr>
          <p:cNvCxnSpPr>
            <a:stCxn id="107" idx="3"/>
            <a:endCxn id="126" idx="7"/>
          </p:cNvCxnSpPr>
          <p:nvPr/>
        </p:nvCxnSpPr>
        <p:spPr>
          <a:xfrm flipH="1">
            <a:off x="7735807" y="2991189"/>
            <a:ext cx="202260" cy="31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流程图: 接点 128">
            <a:extLst>
              <a:ext uri="{FF2B5EF4-FFF2-40B4-BE49-F238E27FC236}">
                <a16:creationId xmlns:a16="http://schemas.microsoft.com/office/drawing/2014/main" id="{7329D0B9-643C-4F19-84CA-0D0058C1F0EB}"/>
              </a:ext>
            </a:extLst>
          </p:cNvPr>
          <p:cNvSpPr/>
          <p:nvPr/>
        </p:nvSpPr>
        <p:spPr>
          <a:xfrm>
            <a:off x="8659823" y="4120916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14</a:t>
            </a:r>
            <a:endParaRPr lang="zh-CN" altLang="en-US" sz="1400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19A0A4B-D9D0-4CD3-BADD-01AA07937398}"/>
              </a:ext>
            </a:extLst>
          </p:cNvPr>
          <p:cNvCxnSpPr>
            <a:stCxn id="112" idx="5"/>
            <a:endCxn id="129" idx="0"/>
          </p:cNvCxnSpPr>
          <p:nvPr/>
        </p:nvCxnSpPr>
        <p:spPr>
          <a:xfrm>
            <a:off x="8683694" y="3754741"/>
            <a:ext cx="252354" cy="36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2B1E7C2-DA5A-4363-A3AE-5902F66F390C}"/>
              </a:ext>
            </a:extLst>
          </p:cNvPr>
          <p:cNvSpPr txBox="1"/>
          <p:nvPr/>
        </p:nvSpPr>
        <p:spPr>
          <a:xfrm>
            <a:off x="8488373" y="2497578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32" name="流程图: 接点 131">
            <a:extLst>
              <a:ext uri="{FF2B5EF4-FFF2-40B4-BE49-F238E27FC236}">
                <a16:creationId xmlns:a16="http://schemas.microsoft.com/office/drawing/2014/main" id="{0910DEE0-9E05-4122-98F2-F1126CA18586}"/>
              </a:ext>
            </a:extLst>
          </p:cNvPr>
          <p:cNvSpPr/>
          <p:nvPr/>
        </p:nvSpPr>
        <p:spPr>
          <a:xfrm>
            <a:off x="7744578" y="4120915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71A25C7E-1848-42E0-9FD0-B752B5170511}"/>
              </a:ext>
            </a:extLst>
          </p:cNvPr>
          <p:cNvSpPr/>
          <p:nvPr/>
        </p:nvSpPr>
        <p:spPr>
          <a:xfrm>
            <a:off x="3979854" y="2991189"/>
            <a:ext cx="1103559" cy="189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5126BCE-EB53-46E6-927F-DD5755749A01}"/>
              </a:ext>
            </a:extLst>
          </p:cNvPr>
          <p:cNvCxnSpPr>
            <a:stCxn id="112" idx="3"/>
            <a:endCxn id="132" idx="0"/>
          </p:cNvCxnSpPr>
          <p:nvPr/>
        </p:nvCxnSpPr>
        <p:spPr>
          <a:xfrm flipH="1">
            <a:off x="8020803" y="3754741"/>
            <a:ext cx="272249" cy="36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9612931-8C2B-4D28-8AB5-15A1190CF46D}"/>
              </a:ext>
            </a:extLst>
          </p:cNvPr>
          <p:cNvSpPr txBox="1"/>
          <p:nvPr/>
        </p:nvSpPr>
        <p:spPr>
          <a:xfrm>
            <a:off x="5581650" y="5429250"/>
            <a:ext cx="397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父节点染黑，祖父结点染红，以祖父结点为中心左旋</a:t>
            </a:r>
          </a:p>
        </p:txBody>
      </p:sp>
    </p:spTree>
    <p:extLst>
      <p:ext uri="{BB962C8B-B14F-4D97-AF65-F5344CB8AC3E}">
        <p14:creationId xmlns:p14="http://schemas.microsoft.com/office/powerpoint/2010/main" val="415609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4A7A82-1E65-4ED6-B6B4-1D5BF7303764}"/>
              </a:ext>
            </a:extLst>
          </p:cNvPr>
          <p:cNvSpPr/>
          <p:nvPr/>
        </p:nvSpPr>
        <p:spPr>
          <a:xfrm>
            <a:off x="0" y="329684"/>
            <a:ext cx="498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{1，5，6，7，8，9，10，11，12，13，14，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99" name="流程图: 接点 98">
            <a:extLst>
              <a:ext uri="{FF2B5EF4-FFF2-40B4-BE49-F238E27FC236}">
                <a16:creationId xmlns:a16="http://schemas.microsoft.com/office/drawing/2014/main" id="{806FE7C6-DDE1-4B2D-A48D-B07D4F634AE3}"/>
              </a:ext>
            </a:extLst>
          </p:cNvPr>
          <p:cNvSpPr/>
          <p:nvPr/>
        </p:nvSpPr>
        <p:spPr>
          <a:xfrm>
            <a:off x="548859" y="1591171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D354CB4-301B-4D53-9DF7-90996C4ADE6B}"/>
              </a:ext>
            </a:extLst>
          </p:cNvPr>
          <p:cNvCxnSpPr>
            <a:cxnSpLocks/>
          </p:cNvCxnSpPr>
          <p:nvPr/>
        </p:nvCxnSpPr>
        <p:spPr>
          <a:xfrm>
            <a:off x="1603216" y="1336933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38DFA18-2AB6-4758-AB3E-5E87A45700AE}"/>
              </a:ext>
            </a:extLst>
          </p:cNvPr>
          <p:cNvCxnSpPr>
            <a:endCxn id="99" idx="7"/>
          </p:cNvCxnSpPr>
          <p:nvPr/>
        </p:nvCxnSpPr>
        <p:spPr>
          <a:xfrm flipH="1">
            <a:off x="1020405" y="1036027"/>
            <a:ext cx="383079" cy="63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06B8C889-1F46-40E5-880C-AC427290D19D}"/>
              </a:ext>
            </a:extLst>
          </p:cNvPr>
          <p:cNvSpPr/>
          <p:nvPr/>
        </p:nvSpPr>
        <p:spPr>
          <a:xfrm>
            <a:off x="771146" y="2406077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66F2602D-F5B3-4D97-A9DA-FCAD59CDFDFD}"/>
              </a:ext>
            </a:extLst>
          </p:cNvPr>
          <p:cNvSpPr/>
          <p:nvPr/>
        </p:nvSpPr>
        <p:spPr>
          <a:xfrm>
            <a:off x="1646010" y="1673032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7" name="流程图: 接点 106">
            <a:extLst>
              <a:ext uri="{FF2B5EF4-FFF2-40B4-BE49-F238E27FC236}">
                <a16:creationId xmlns:a16="http://schemas.microsoft.com/office/drawing/2014/main" id="{33F70665-2C79-4C90-9415-BFA032C4229A}"/>
              </a:ext>
            </a:extLst>
          </p:cNvPr>
          <p:cNvSpPr/>
          <p:nvPr/>
        </p:nvSpPr>
        <p:spPr>
          <a:xfrm>
            <a:off x="2342931" y="2473413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2DCB885-A9C4-48D8-99A4-FACD04A0093C}"/>
              </a:ext>
            </a:extLst>
          </p:cNvPr>
          <p:cNvCxnSpPr>
            <a:stCxn id="106" idx="5"/>
            <a:endCxn id="107" idx="0"/>
          </p:cNvCxnSpPr>
          <p:nvPr/>
        </p:nvCxnSpPr>
        <p:spPr>
          <a:xfrm>
            <a:off x="2117556" y="2152708"/>
            <a:ext cx="501600" cy="32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A69C8F59-F576-4927-94D8-76C6041D25E1}"/>
              </a:ext>
            </a:extLst>
          </p:cNvPr>
          <p:cNvSpPr/>
          <p:nvPr/>
        </p:nvSpPr>
        <p:spPr>
          <a:xfrm>
            <a:off x="1594356" y="2447226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8BED423-61EE-4116-A997-D71468B271C9}"/>
              </a:ext>
            </a:extLst>
          </p:cNvPr>
          <p:cNvCxnSpPr>
            <a:cxnSpLocks/>
            <a:stCxn id="106" idx="4"/>
            <a:endCxn id="110" idx="0"/>
          </p:cNvCxnSpPr>
          <p:nvPr/>
        </p:nvCxnSpPr>
        <p:spPr>
          <a:xfrm flipH="1">
            <a:off x="1870581" y="2235007"/>
            <a:ext cx="51654" cy="21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流程图: 接点 111">
            <a:extLst>
              <a:ext uri="{FF2B5EF4-FFF2-40B4-BE49-F238E27FC236}">
                <a16:creationId xmlns:a16="http://schemas.microsoft.com/office/drawing/2014/main" id="{9BAC9B6C-3180-4C40-A5CC-52D9540A4F55}"/>
              </a:ext>
            </a:extLst>
          </p:cNvPr>
          <p:cNvSpPr/>
          <p:nvPr/>
        </p:nvSpPr>
        <p:spPr>
          <a:xfrm>
            <a:off x="2697916" y="3236965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C4311F7-6639-4557-B3F1-03AD546FA692}"/>
              </a:ext>
            </a:extLst>
          </p:cNvPr>
          <p:cNvCxnSpPr>
            <a:stCxn id="107" idx="5"/>
            <a:endCxn id="112" idx="0"/>
          </p:cNvCxnSpPr>
          <p:nvPr/>
        </p:nvCxnSpPr>
        <p:spPr>
          <a:xfrm>
            <a:off x="2814477" y="2953089"/>
            <a:ext cx="159664" cy="28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图: 接点 122">
            <a:extLst>
              <a:ext uri="{FF2B5EF4-FFF2-40B4-BE49-F238E27FC236}">
                <a16:creationId xmlns:a16="http://schemas.microsoft.com/office/drawing/2014/main" id="{1785564B-103C-4B5F-AA5F-8CA92167F7F7}"/>
              </a:ext>
            </a:extLst>
          </p:cNvPr>
          <p:cNvSpPr/>
          <p:nvPr/>
        </p:nvSpPr>
        <p:spPr>
          <a:xfrm>
            <a:off x="0" y="2364927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BC7AB36-2912-4A89-B18E-20CC0A707F24}"/>
              </a:ext>
            </a:extLst>
          </p:cNvPr>
          <p:cNvCxnSpPr>
            <a:cxnSpLocks/>
            <a:stCxn id="99" idx="4"/>
            <a:endCxn id="123" idx="7"/>
          </p:cNvCxnSpPr>
          <p:nvPr/>
        </p:nvCxnSpPr>
        <p:spPr>
          <a:xfrm flipH="1">
            <a:off x="471546" y="2153146"/>
            <a:ext cx="353538" cy="29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47276285-57A4-4899-8A26-2D863F589F9A}"/>
              </a:ext>
            </a:extLst>
          </p:cNvPr>
          <p:cNvCxnSpPr>
            <a:cxnSpLocks/>
            <a:stCxn id="99" idx="4"/>
            <a:endCxn id="104" idx="0"/>
          </p:cNvCxnSpPr>
          <p:nvPr/>
        </p:nvCxnSpPr>
        <p:spPr>
          <a:xfrm>
            <a:off x="825084" y="2153146"/>
            <a:ext cx="222287" cy="25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流程图: 接点 125">
            <a:extLst>
              <a:ext uri="{FF2B5EF4-FFF2-40B4-BE49-F238E27FC236}">
                <a16:creationId xmlns:a16="http://schemas.microsoft.com/office/drawing/2014/main" id="{6FF12610-209D-4D89-99E1-333555CDACA5}"/>
              </a:ext>
            </a:extLst>
          </p:cNvPr>
          <p:cNvSpPr/>
          <p:nvPr/>
        </p:nvSpPr>
        <p:spPr>
          <a:xfrm>
            <a:off x="1750029" y="3189021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127" name="流程图: 接点 126">
            <a:extLst>
              <a:ext uri="{FF2B5EF4-FFF2-40B4-BE49-F238E27FC236}">
                <a16:creationId xmlns:a16="http://schemas.microsoft.com/office/drawing/2014/main" id="{61170F52-E95A-4D8C-871A-817321229FE2}"/>
              </a:ext>
            </a:extLst>
          </p:cNvPr>
          <p:cNvSpPr/>
          <p:nvPr/>
        </p:nvSpPr>
        <p:spPr>
          <a:xfrm>
            <a:off x="1118233" y="807975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CAD1684-CE7A-4AC1-96D4-098301E50120}"/>
              </a:ext>
            </a:extLst>
          </p:cNvPr>
          <p:cNvCxnSpPr>
            <a:stCxn id="107" idx="3"/>
            <a:endCxn id="126" idx="7"/>
          </p:cNvCxnSpPr>
          <p:nvPr/>
        </p:nvCxnSpPr>
        <p:spPr>
          <a:xfrm flipH="1">
            <a:off x="2221575" y="2953089"/>
            <a:ext cx="202260" cy="31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流程图: 接点 128">
            <a:extLst>
              <a:ext uri="{FF2B5EF4-FFF2-40B4-BE49-F238E27FC236}">
                <a16:creationId xmlns:a16="http://schemas.microsoft.com/office/drawing/2014/main" id="{7329D0B9-643C-4F19-84CA-0D0058C1F0EB}"/>
              </a:ext>
            </a:extLst>
          </p:cNvPr>
          <p:cNvSpPr/>
          <p:nvPr/>
        </p:nvSpPr>
        <p:spPr>
          <a:xfrm>
            <a:off x="3145591" y="4082816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14</a:t>
            </a:r>
            <a:endParaRPr lang="zh-CN" altLang="en-US" sz="1400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19A0A4B-D9D0-4CD3-BADD-01AA07937398}"/>
              </a:ext>
            </a:extLst>
          </p:cNvPr>
          <p:cNvCxnSpPr>
            <a:cxnSpLocks/>
            <a:stCxn id="112" idx="5"/>
            <a:endCxn id="129" idx="0"/>
          </p:cNvCxnSpPr>
          <p:nvPr/>
        </p:nvCxnSpPr>
        <p:spPr>
          <a:xfrm>
            <a:off x="3169462" y="3716641"/>
            <a:ext cx="252354" cy="36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2B1E7C2-DA5A-4363-A3AE-5902F66F390C}"/>
              </a:ext>
            </a:extLst>
          </p:cNvPr>
          <p:cNvSpPr txBox="1"/>
          <p:nvPr/>
        </p:nvSpPr>
        <p:spPr>
          <a:xfrm>
            <a:off x="2974141" y="2459478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32" name="流程图: 接点 131">
            <a:extLst>
              <a:ext uri="{FF2B5EF4-FFF2-40B4-BE49-F238E27FC236}">
                <a16:creationId xmlns:a16="http://schemas.microsoft.com/office/drawing/2014/main" id="{0910DEE0-9E05-4122-98F2-F1126CA18586}"/>
              </a:ext>
            </a:extLst>
          </p:cNvPr>
          <p:cNvSpPr/>
          <p:nvPr/>
        </p:nvSpPr>
        <p:spPr>
          <a:xfrm>
            <a:off x="2230346" y="4082815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5126BCE-EB53-46E6-927F-DD5755749A01}"/>
              </a:ext>
            </a:extLst>
          </p:cNvPr>
          <p:cNvCxnSpPr>
            <a:stCxn id="112" idx="3"/>
            <a:endCxn id="132" idx="0"/>
          </p:cNvCxnSpPr>
          <p:nvPr/>
        </p:nvCxnSpPr>
        <p:spPr>
          <a:xfrm flipH="1">
            <a:off x="2506571" y="3716641"/>
            <a:ext cx="272249" cy="36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FE36B90C-AE17-405E-8A13-68A3EA3C51C9}"/>
              </a:ext>
            </a:extLst>
          </p:cNvPr>
          <p:cNvSpPr/>
          <p:nvPr/>
        </p:nvSpPr>
        <p:spPr>
          <a:xfrm>
            <a:off x="3421816" y="5010966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2886498-874D-48E6-BE72-71326DC31F26}"/>
              </a:ext>
            </a:extLst>
          </p:cNvPr>
          <p:cNvCxnSpPr>
            <a:cxnSpLocks/>
            <a:stCxn id="129" idx="4"/>
            <a:endCxn id="53" idx="0"/>
          </p:cNvCxnSpPr>
          <p:nvPr/>
        </p:nvCxnSpPr>
        <p:spPr>
          <a:xfrm>
            <a:off x="3421816" y="4644791"/>
            <a:ext cx="276225" cy="36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79D24A1-A585-4A15-8927-4B7326831A1D}"/>
              </a:ext>
            </a:extLst>
          </p:cNvPr>
          <p:cNvSpPr txBox="1"/>
          <p:nvPr/>
        </p:nvSpPr>
        <p:spPr>
          <a:xfrm>
            <a:off x="200025" y="5715000"/>
            <a:ext cx="42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</a:t>
            </a:r>
            <a:r>
              <a:rPr lang="en-US" altLang="zh-CN" dirty="0"/>
              <a:t>15</a:t>
            </a:r>
            <a:r>
              <a:rPr lang="zh-CN" altLang="en-US" dirty="0"/>
              <a:t>，对应情况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3E0B226B-852E-49F8-B9C9-A6598D43C750}"/>
              </a:ext>
            </a:extLst>
          </p:cNvPr>
          <p:cNvSpPr/>
          <p:nvPr/>
        </p:nvSpPr>
        <p:spPr>
          <a:xfrm>
            <a:off x="3990570" y="1556864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785CA99-D22E-4F68-878B-D62CE2BC9B5B}"/>
              </a:ext>
            </a:extLst>
          </p:cNvPr>
          <p:cNvCxnSpPr>
            <a:cxnSpLocks/>
          </p:cNvCxnSpPr>
          <p:nvPr/>
        </p:nvCxnSpPr>
        <p:spPr>
          <a:xfrm>
            <a:off x="5044927" y="1302626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A7C2343-83A6-47B2-B8AB-C6D830686927}"/>
              </a:ext>
            </a:extLst>
          </p:cNvPr>
          <p:cNvCxnSpPr>
            <a:endCxn id="65" idx="7"/>
          </p:cNvCxnSpPr>
          <p:nvPr/>
        </p:nvCxnSpPr>
        <p:spPr>
          <a:xfrm flipH="1">
            <a:off x="4462116" y="1001720"/>
            <a:ext cx="383079" cy="63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C8FF4C7C-B478-4D51-8B33-E4C8D89D5BB1}"/>
              </a:ext>
            </a:extLst>
          </p:cNvPr>
          <p:cNvSpPr/>
          <p:nvPr/>
        </p:nvSpPr>
        <p:spPr>
          <a:xfrm>
            <a:off x="4212857" y="2371770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1A7FB07A-697B-489C-A10E-30BC63B29CD8}"/>
              </a:ext>
            </a:extLst>
          </p:cNvPr>
          <p:cNvSpPr/>
          <p:nvPr/>
        </p:nvSpPr>
        <p:spPr>
          <a:xfrm>
            <a:off x="5087721" y="1638725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19F498CF-E654-47BF-9571-E684375A6649}"/>
              </a:ext>
            </a:extLst>
          </p:cNvPr>
          <p:cNvSpPr/>
          <p:nvPr/>
        </p:nvSpPr>
        <p:spPr>
          <a:xfrm>
            <a:off x="5784642" y="2439106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6B07C80-F377-47D1-B702-A9D7E9E83F57}"/>
              </a:ext>
            </a:extLst>
          </p:cNvPr>
          <p:cNvCxnSpPr>
            <a:stCxn id="69" idx="5"/>
            <a:endCxn id="71" idx="0"/>
          </p:cNvCxnSpPr>
          <p:nvPr/>
        </p:nvCxnSpPr>
        <p:spPr>
          <a:xfrm>
            <a:off x="5559267" y="2118401"/>
            <a:ext cx="501600" cy="32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45DAB3A9-EF7F-4966-BBF3-BEBD3DF25177}"/>
              </a:ext>
            </a:extLst>
          </p:cNvPr>
          <p:cNvSpPr/>
          <p:nvPr/>
        </p:nvSpPr>
        <p:spPr>
          <a:xfrm>
            <a:off x="5036067" y="2412919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3580F36-BF35-4F54-8716-F25C36E5460E}"/>
              </a:ext>
            </a:extLst>
          </p:cNvPr>
          <p:cNvCxnSpPr>
            <a:cxnSpLocks/>
            <a:stCxn id="69" idx="4"/>
            <a:endCxn id="74" idx="0"/>
          </p:cNvCxnSpPr>
          <p:nvPr/>
        </p:nvCxnSpPr>
        <p:spPr>
          <a:xfrm flipH="1">
            <a:off x="5312292" y="2200700"/>
            <a:ext cx="51654" cy="21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2F42940C-9A47-4F45-A522-5B4B0E44B4DB}"/>
              </a:ext>
            </a:extLst>
          </p:cNvPr>
          <p:cNvSpPr/>
          <p:nvPr/>
        </p:nvSpPr>
        <p:spPr>
          <a:xfrm>
            <a:off x="6139627" y="3202658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6EBA6BE-3281-4C00-8CEE-38F9534DACFF}"/>
              </a:ext>
            </a:extLst>
          </p:cNvPr>
          <p:cNvCxnSpPr>
            <a:stCxn id="71" idx="5"/>
            <a:endCxn id="76" idx="0"/>
          </p:cNvCxnSpPr>
          <p:nvPr/>
        </p:nvCxnSpPr>
        <p:spPr>
          <a:xfrm>
            <a:off x="6256188" y="2918782"/>
            <a:ext cx="159664" cy="28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42D70C94-8D70-42BB-A3EE-B967A281C3B6}"/>
              </a:ext>
            </a:extLst>
          </p:cNvPr>
          <p:cNvSpPr/>
          <p:nvPr/>
        </p:nvSpPr>
        <p:spPr>
          <a:xfrm>
            <a:off x="3441711" y="2330620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08FEC53-CDF9-44DC-A47F-6BF8C5470217}"/>
              </a:ext>
            </a:extLst>
          </p:cNvPr>
          <p:cNvCxnSpPr>
            <a:cxnSpLocks/>
            <a:stCxn id="65" idx="4"/>
            <a:endCxn id="78" idx="7"/>
          </p:cNvCxnSpPr>
          <p:nvPr/>
        </p:nvCxnSpPr>
        <p:spPr>
          <a:xfrm flipH="1">
            <a:off x="3913257" y="2118839"/>
            <a:ext cx="353538" cy="29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3455626-224D-4CA6-94BD-E57B12C290D5}"/>
              </a:ext>
            </a:extLst>
          </p:cNvPr>
          <p:cNvCxnSpPr>
            <a:cxnSpLocks/>
            <a:stCxn id="65" idx="4"/>
            <a:endCxn id="68" idx="0"/>
          </p:cNvCxnSpPr>
          <p:nvPr/>
        </p:nvCxnSpPr>
        <p:spPr>
          <a:xfrm>
            <a:off x="4266795" y="2118839"/>
            <a:ext cx="222287" cy="25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9A1AB22D-77EA-4F47-A3B8-C4A173B06699}"/>
              </a:ext>
            </a:extLst>
          </p:cNvPr>
          <p:cNvSpPr/>
          <p:nvPr/>
        </p:nvSpPr>
        <p:spPr>
          <a:xfrm>
            <a:off x="5191740" y="3154714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8118653D-9D5D-457C-9516-64C3C1F2BA11}"/>
              </a:ext>
            </a:extLst>
          </p:cNvPr>
          <p:cNvSpPr/>
          <p:nvPr/>
        </p:nvSpPr>
        <p:spPr>
          <a:xfrm>
            <a:off x="4559944" y="77366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DB6881F-482A-42D2-8499-A6DA1C6F0810}"/>
              </a:ext>
            </a:extLst>
          </p:cNvPr>
          <p:cNvCxnSpPr>
            <a:stCxn id="71" idx="3"/>
            <a:endCxn id="81" idx="7"/>
          </p:cNvCxnSpPr>
          <p:nvPr/>
        </p:nvCxnSpPr>
        <p:spPr>
          <a:xfrm flipH="1">
            <a:off x="5663286" y="2918782"/>
            <a:ext cx="202260" cy="31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736A5BF0-9B8C-4A1A-AF26-A9649126C180}"/>
              </a:ext>
            </a:extLst>
          </p:cNvPr>
          <p:cNvSpPr/>
          <p:nvPr/>
        </p:nvSpPr>
        <p:spPr>
          <a:xfrm>
            <a:off x="6587302" y="4048509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14</a:t>
            </a:r>
            <a:endParaRPr lang="zh-CN" altLang="en-US" sz="1400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D3016BE-9967-42AA-8069-51843FE155DB}"/>
              </a:ext>
            </a:extLst>
          </p:cNvPr>
          <p:cNvCxnSpPr>
            <a:cxnSpLocks/>
            <a:stCxn id="76" idx="5"/>
            <a:endCxn id="84" idx="0"/>
          </p:cNvCxnSpPr>
          <p:nvPr/>
        </p:nvCxnSpPr>
        <p:spPr>
          <a:xfrm>
            <a:off x="6611173" y="3682334"/>
            <a:ext cx="252354" cy="36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533DFED5-751E-4712-9647-2E049FDF91CF}"/>
              </a:ext>
            </a:extLst>
          </p:cNvPr>
          <p:cNvSpPr txBox="1"/>
          <p:nvPr/>
        </p:nvSpPr>
        <p:spPr>
          <a:xfrm>
            <a:off x="6664325" y="3285342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CADD6E95-C666-49FC-83F1-7D047292990E}"/>
              </a:ext>
            </a:extLst>
          </p:cNvPr>
          <p:cNvSpPr/>
          <p:nvPr/>
        </p:nvSpPr>
        <p:spPr>
          <a:xfrm>
            <a:off x="5672057" y="404850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3013883-CB5F-4687-B745-A1B1D4323A19}"/>
              </a:ext>
            </a:extLst>
          </p:cNvPr>
          <p:cNvCxnSpPr>
            <a:stCxn id="76" idx="3"/>
            <a:endCxn id="87" idx="0"/>
          </p:cNvCxnSpPr>
          <p:nvPr/>
        </p:nvCxnSpPr>
        <p:spPr>
          <a:xfrm flipH="1">
            <a:off x="5948282" y="3682334"/>
            <a:ext cx="272249" cy="36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流程图: 接点 121">
            <a:extLst>
              <a:ext uri="{FF2B5EF4-FFF2-40B4-BE49-F238E27FC236}">
                <a16:creationId xmlns:a16="http://schemas.microsoft.com/office/drawing/2014/main" id="{680E3148-4D4C-46AC-A6EC-7ECA261D2475}"/>
              </a:ext>
            </a:extLst>
          </p:cNvPr>
          <p:cNvSpPr/>
          <p:nvPr/>
        </p:nvSpPr>
        <p:spPr>
          <a:xfrm>
            <a:off x="6863527" y="4976659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D2454555-149E-4F30-AC11-BE6F4E76C145}"/>
              </a:ext>
            </a:extLst>
          </p:cNvPr>
          <p:cNvCxnSpPr>
            <a:cxnSpLocks/>
            <a:stCxn id="84" idx="4"/>
            <a:endCxn id="122" idx="0"/>
          </p:cNvCxnSpPr>
          <p:nvPr/>
        </p:nvCxnSpPr>
        <p:spPr>
          <a:xfrm>
            <a:off x="6863527" y="4610484"/>
            <a:ext cx="276225" cy="36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A09794D-0C3D-4E44-89E0-5620D854C84F}"/>
              </a:ext>
            </a:extLst>
          </p:cNvPr>
          <p:cNvSpPr txBox="1"/>
          <p:nvPr/>
        </p:nvSpPr>
        <p:spPr>
          <a:xfrm>
            <a:off x="3974266" y="5533114"/>
            <a:ext cx="408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父节点和叔父结点染黑，祖父结点染红，</a:t>
            </a:r>
            <a:r>
              <a:rPr lang="en-US" altLang="zh-CN" dirty="0"/>
              <a:t>z</a:t>
            </a:r>
            <a:r>
              <a:rPr lang="zh-CN" altLang="en-US" dirty="0"/>
              <a:t>指向新的结点</a:t>
            </a:r>
            <a:r>
              <a:rPr lang="en-US" altLang="zh-CN" dirty="0"/>
              <a:t>11</a:t>
            </a:r>
            <a:r>
              <a:rPr lang="zh-CN" altLang="en-US" dirty="0"/>
              <a:t>，对应情况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FEE890E-2059-452F-AF40-A54768D21C58}"/>
              </a:ext>
            </a:extLst>
          </p:cNvPr>
          <p:cNvSpPr/>
          <p:nvPr/>
        </p:nvSpPr>
        <p:spPr>
          <a:xfrm>
            <a:off x="3698041" y="3429000"/>
            <a:ext cx="978734" cy="225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流程图: 接点 136">
            <a:extLst>
              <a:ext uri="{FF2B5EF4-FFF2-40B4-BE49-F238E27FC236}">
                <a16:creationId xmlns:a16="http://schemas.microsoft.com/office/drawing/2014/main" id="{E5F35403-0633-480B-8021-16D711FD34E2}"/>
              </a:ext>
            </a:extLst>
          </p:cNvPr>
          <p:cNvSpPr/>
          <p:nvPr/>
        </p:nvSpPr>
        <p:spPr>
          <a:xfrm>
            <a:off x="8579435" y="1482212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9C8C640-F19C-478C-94DB-D5B902127552}"/>
              </a:ext>
            </a:extLst>
          </p:cNvPr>
          <p:cNvCxnSpPr>
            <a:cxnSpLocks/>
          </p:cNvCxnSpPr>
          <p:nvPr/>
        </p:nvCxnSpPr>
        <p:spPr>
          <a:xfrm>
            <a:off x="9633792" y="1227974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C64A6A2-5E0A-4E1A-8AB9-055089F022B7}"/>
              </a:ext>
            </a:extLst>
          </p:cNvPr>
          <p:cNvCxnSpPr>
            <a:cxnSpLocks/>
            <a:endCxn id="137" idx="7"/>
          </p:cNvCxnSpPr>
          <p:nvPr/>
        </p:nvCxnSpPr>
        <p:spPr>
          <a:xfrm flipH="1">
            <a:off x="9050981" y="927068"/>
            <a:ext cx="383079" cy="63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接点 139">
            <a:extLst>
              <a:ext uri="{FF2B5EF4-FFF2-40B4-BE49-F238E27FC236}">
                <a16:creationId xmlns:a16="http://schemas.microsoft.com/office/drawing/2014/main" id="{A718F21C-D5DB-4A58-9C88-CA7073307973}"/>
              </a:ext>
            </a:extLst>
          </p:cNvPr>
          <p:cNvSpPr/>
          <p:nvPr/>
        </p:nvSpPr>
        <p:spPr>
          <a:xfrm>
            <a:off x="8801722" y="229711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1" name="流程图: 接点 140">
            <a:extLst>
              <a:ext uri="{FF2B5EF4-FFF2-40B4-BE49-F238E27FC236}">
                <a16:creationId xmlns:a16="http://schemas.microsoft.com/office/drawing/2014/main" id="{9CEE9A48-DC8C-45BD-B3DF-3DD56F7F6D7D}"/>
              </a:ext>
            </a:extLst>
          </p:cNvPr>
          <p:cNvSpPr/>
          <p:nvPr/>
        </p:nvSpPr>
        <p:spPr>
          <a:xfrm>
            <a:off x="9676586" y="1564073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6C48B8-AF92-4BC0-9F9F-EDCDAE457E90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10148132" y="2043749"/>
            <a:ext cx="493868" cy="36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306FFD7F-0555-49AB-BFAB-E1AA42E69CBB}"/>
              </a:ext>
            </a:extLst>
          </p:cNvPr>
          <p:cNvSpPr txBox="1"/>
          <p:nvPr/>
        </p:nvSpPr>
        <p:spPr>
          <a:xfrm>
            <a:off x="10458024" y="1564073"/>
            <a:ext cx="36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45" name="流程图: 接点 144">
            <a:extLst>
              <a:ext uri="{FF2B5EF4-FFF2-40B4-BE49-F238E27FC236}">
                <a16:creationId xmlns:a16="http://schemas.microsoft.com/office/drawing/2014/main" id="{0D0F8142-514B-4373-BF3E-35582E7D3C23}"/>
              </a:ext>
            </a:extLst>
          </p:cNvPr>
          <p:cNvSpPr/>
          <p:nvPr/>
        </p:nvSpPr>
        <p:spPr>
          <a:xfrm>
            <a:off x="9549493" y="2309258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6FA6D448-E493-44AA-9BF9-884DDB5FB277}"/>
              </a:ext>
            </a:extLst>
          </p:cNvPr>
          <p:cNvCxnSpPr>
            <a:cxnSpLocks/>
            <a:stCxn id="141" idx="4"/>
            <a:endCxn id="145" idx="0"/>
          </p:cNvCxnSpPr>
          <p:nvPr/>
        </p:nvCxnSpPr>
        <p:spPr>
          <a:xfrm flipH="1">
            <a:off x="9825718" y="2126048"/>
            <a:ext cx="127093" cy="18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流程图: 接点 146">
            <a:extLst>
              <a:ext uri="{FF2B5EF4-FFF2-40B4-BE49-F238E27FC236}">
                <a16:creationId xmlns:a16="http://schemas.microsoft.com/office/drawing/2014/main" id="{CF20DDC2-0D3E-46AE-96D8-14B83451D6B1}"/>
              </a:ext>
            </a:extLst>
          </p:cNvPr>
          <p:cNvSpPr/>
          <p:nvPr/>
        </p:nvSpPr>
        <p:spPr>
          <a:xfrm>
            <a:off x="10495206" y="2299146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149" name="流程图: 接点 148">
            <a:extLst>
              <a:ext uri="{FF2B5EF4-FFF2-40B4-BE49-F238E27FC236}">
                <a16:creationId xmlns:a16="http://schemas.microsoft.com/office/drawing/2014/main" id="{894D1A72-A606-48AC-991D-4B74653A6BA5}"/>
              </a:ext>
            </a:extLst>
          </p:cNvPr>
          <p:cNvSpPr/>
          <p:nvPr/>
        </p:nvSpPr>
        <p:spPr>
          <a:xfrm>
            <a:off x="8030576" y="225596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B21AF8C-6E3B-4DDB-8BAD-905F51DFA35E}"/>
              </a:ext>
            </a:extLst>
          </p:cNvPr>
          <p:cNvCxnSpPr>
            <a:cxnSpLocks/>
            <a:stCxn id="137" idx="4"/>
            <a:endCxn id="149" idx="7"/>
          </p:cNvCxnSpPr>
          <p:nvPr/>
        </p:nvCxnSpPr>
        <p:spPr>
          <a:xfrm flipH="1">
            <a:off x="8502122" y="2044187"/>
            <a:ext cx="353538" cy="29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F96A53C-7F77-4277-ACCD-8D13E2B3A5D2}"/>
              </a:ext>
            </a:extLst>
          </p:cNvPr>
          <p:cNvCxnSpPr>
            <a:cxnSpLocks/>
            <a:stCxn id="137" idx="4"/>
            <a:endCxn id="140" idx="0"/>
          </p:cNvCxnSpPr>
          <p:nvPr/>
        </p:nvCxnSpPr>
        <p:spPr>
          <a:xfrm>
            <a:off x="8855660" y="2044187"/>
            <a:ext cx="222287" cy="25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流程图: 接点 151">
            <a:extLst>
              <a:ext uri="{FF2B5EF4-FFF2-40B4-BE49-F238E27FC236}">
                <a16:creationId xmlns:a16="http://schemas.microsoft.com/office/drawing/2014/main" id="{DD76F5AB-91BE-4E49-83E9-C6AD8790DD3C}"/>
              </a:ext>
            </a:extLst>
          </p:cNvPr>
          <p:cNvSpPr/>
          <p:nvPr/>
        </p:nvSpPr>
        <p:spPr>
          <a:xfrm>
            <a:off x="9734002" y="3229379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153" name="流程图: 接点 152">
            <a:extLst>
              <a:ext uri="{FF2B5EF4-FFF2-40B4-BE49-F238E27FC236}">
                <a16:creationId xmlns:a16="http://schemas.microsoft.com/office/drawing/2014/main" id="{485EF439-3473-4F31-9B73-78CD34C8C919}"/>
              </a:ext>
            </a:extLst>
          </p:cNvPr>
          <p:cNvSpPr/>
          <p:nvPr/>
        </p:nvSpPr>
        <p:spPr>
          <a:xfrm>
            <a:off x="9148809" y="699016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5" name="流程图: 接点 154">
            <a:extLst>
              <a:ext uri="{FF2B5EF4-FFF2-40B4-BE49-F238E27FC236}">
                <a16:creationId xmlns:a16="http://schemas.microsoft.com/office/drawing/2014/main" id="{52937056-B385-41F7-8F42-47F00EB8795F}"/>
              </a:ext>
            </a:extLst>
          </p:cNvPr>
          <p:cNvSpPr/>
          <p:nvPr/>
        </p:nvSpPr>
        <p:spPr>
          <a:xfrm>
            <a:off x="11322207" y="3260849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14</a:t>
            </a:r>
            <a:endParaRPr lang="zh-CN" altLang="en-US" sz="1400" dirty="0"/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F25E42C2-0DAD-403E-AC22-13AB061772B4}"/>
              </a:ext>
            </a:extLst>
          </p:cNvPr>
          <p:cNvCxnSpPr>
            <a:cxnSpLocks/>
            <a:stCxn id="147" idx="5"/>
            <a:endCxn id="155" idx="0"/>
          </p:cNvCxnSpPr>
          <p:nvPr/>
        </p:nvCxnSpPr>
        <p:spPr>
          <a:xfrm>
            <a:off x="10966752" y="2778822"/>
            <a:ext cx="631680" cy="48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51735692-FCC1-4B25-9D19-924BC80C0458}"/>
              </a:ext>
            </a:extLst>
          </p:cNvPr>
          <p:cNvSpPr txBox="1"/>
          <p:nvPr/>
        </p:nvSpPr>
        <p:spPr>
          <a:xfrm>
            <a:off x="11002866" y="2488761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58" name="流程图: 接点 157">
            <a:extLst>
              <a:ext uri="{FF2B5EF4-FFF2-40B4-BE49-F238E27FC236}">
                <a16:creationId xmlns:a16="http://schemas.microsoft.com/office/drawing/2014/main" id="{CB7DC9F9-87E8-468E-B907-88A0D7064CAA}"/>
              </a:ext>
            </a:extLst>
          </p:cNvPr>
          <p:cNvSpPr/>
          <p:nvPr/>
        </p:nvSpPr>
        <p:spPr>
          <a:xfrm>
            <a:off x="10430217" y="3271320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A7FDFF1C-91CA-4755-9FCE-1061E6200B01}"/>
              </a:ext>
            </a:extLst>
          </p:cNvPr>
          <p:cNvCxnSpPr>
            <a:cxnSpLocks/>
            <a:stCxn id="147" idx="4"/>
            <a:endCxn id="158" idx="0"/>
          </p:cNvCxnSpPr>
          <p:nvPr/>
        </p:nvCxnSpPr>
        <p:spPr>
          <a:xfrm flipH="1">
            <a:off x="10706442" y="2861121"/>
            <a:ext cx="64989" cy="41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流程图: 接点 159">
            <a:extLst>
              <a:ext uri="{FF2B5EF4-FFF2-40B4-BE49-F238E27FC236}">
                <a16:creationId xmlns:a16="http://schemas.microsoft.com/office/drawing/2014/main" id="{AE848019-1BCF-4648-8204-10F5B94F936E}"/>
              </a:ext>
            </a:extLst>
          </p:cNvPr>
          <p:cNvSpPr/>
          <p:nvPr/>
        </p:nvSpPr>
        <p:spPr>
          <a:xfrm>
            <a:off x="11639550" y="3980053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92388FB4-3E62-49F2-97DB-AFC02CBF83CE}"/>
              </a:ext>
            </a:extLst>
          </p:cNvPr>
          <p:cNvCxnSpPr>
            <a:cxnSpLocks/>
            <a:stCxn id="155" idx="5"/>
            <a:endCxn id="160" idx="0"/>
          </p:cNvCxnSpPr>
          <p:nvPr/>
        </p:nvCxnSpPr>
        <p:spPr>
          <a:xfrm>
            <a:off x="11793753" y="3740525"/>
            <a:ext cx="122022" cy="23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流程图: 接点 162">
            <a:extLst>
              <a:ext uri="{FF2B5EF4-FFF2-40B4-BE49-F238E27FC236}">
                <a16:creationId xmlns:a16="http://schemas.microsoft.com/office/drawing/2014/main" id="{22928156-7769-413F-9545-69FFCD5953CB}"/>
              </a:ext>
            </a:extLst>
          </p:cNvPr>
          <p:cNvSpPr/>
          <p:nvPr/>
        </p:nvSpPr>
        <p:spPr>
          <a:xfrm>
            <a:off x="8904192" y="320265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</a:t>
            </a:r>
            <a:endParaRPr lang="zh-CN" altLang="en-US" sz="14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D98B600-52B0-446D-BCD4-2728CE414A29}"/>
              </a:ext>
            </a:extLst>
          </p:cNvPr>
          <p:cNvCxnSpPr>
            <a:cxnSpLocks/>
            <a:stCxn id="145" idx="3"/>
            <a:endCxn id="163" idx="7"/>
          </p:cNvCxnSpPr>
          <p:nvPr/>
        </p:nvCxnSpPr>
        <p:spPr>
          <a:xfrm flipH="1">
            <a:off x="9375738" y="2788934"/>
            <a:ext cx="254659" cy="49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1274116-8C6C-42C4-AEDD-DFE4E16C3145}"/>
              </a:ext>
            </a:extLst>
          </p:cNvPr>
          <p:cNvCxnSpPr>
            <a:cxnSpLocks/>
            <a:stCxn id="145" idx="4"/>
            <a:endCxn id="152" idx="0"/>
          </p:cNvCxnSpPr>
          <p:nvPr/>
        </p:nvCxnSpPr>
        <p:spPr>
          <a:xfrm>
            <a:off x="9825718" y="2871233"/>
            <a:ext cx="184509" cy="35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742D9E6-09EA-4BC0-B0B0-8AAE4C44C9CB}"/>
              </a:ext>
            </a:extLst>
          </p:cNvPr>
          <p:cNvSpPr txBox="1"/>
          <p:nvPr/>
        </p:nvSpPr>
        <p:spPr>
          <a:xfrm>
            <a:off x="8785468" y="5533114"/>
            <a:ext cx="397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父节点染黑，祖父结点染红，以祖父结点为中心左旋</a:t>
            </a:r>
          </a:p>
        </p:txBody>
      </p:sp>
      <p:sp>
        <p:nvSpPr>
          <p:cNvPr id="167" name="箭头: 右 166">
            <a:extLst>
              <a:ext uri="{FF2B5EF4-FFF2-40B4-BE49-F238E27FC236}">
                <a16:creationId xmlns:a16="http://schemas.microsoft.com/office/drawing/2014/main" id="{C2246846-C9E5-4862-B0C8-D853602CEDBB}"/>
              </a:ext>
            </a:extLst>
          </p:cNvPr>
          <p:cNvSpPr/>
          <p:nvPr/>
        </p:nvSpPr>
        <p:spPr>
          <a:xfrm>
            <a:off x="7676985" y="3439470"/>
            <a:ext cx="978734" cy="225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63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4A7A82-1E65-4ED6-B6B4-1D5BF7303764}"/>
              </a:ext>
            </a:extLst>
          </p:cNvPr>
          <p:cNvSpPr/>
          <p:nvPr/>
        </p:nvSpPr>
        <p:spPr>
          <a:xfrm>
            <a:off x="0" y="3296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137" name="流程图: 接点 136">
            <a:extLst>
              <a:ext uri="{FF2B5EF4-FFF2-40B4-BE49-F238E27FC236}">
                <a16:creationId xmlns:a16="http://schemas.microsoft.com/office/drawing/2014/main" id="{E5F35403-0633-480B-8021-16D711FD34E2}"/>
              </a:ext>
            </a:extLst>
          </p:cNvPr>
          <p:cNvSpPr/>
          <p:nvPr/>
        </p:nvSpPr>
        <p:spPr>
          <a:xfrm>
            <a:off x="548859" y="1520312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9C8C640-F19C-478C-94DB-D5B902127552}"/>
              </a:ext>
            </a:extLst>
          </p:cNvPr>
          <p:cNvCxnSpPr>
            <a:cxnSpLocks/>
          </p:cNvCxnSpPr>
          <p:nvPr/>
        </p:nvCxnSpPr>
        <p:spPr>
          <a:xfrm>
            <a:off x="1603216" y="1266074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C64A6A2-5E0A-4E1A-8AB9-055089F022B7}"/>
              </a:ext>
            </a:extLst>
          </p:cNvPr>
          <p:cNvCxnSpPr>
            <a:cxnSpLocks/>
            <a:endCxn id="137" idx="7"/>
          </p:cNvCxnSpPr>
          <p:nvPr/>
        </p:nvCxnSpPr>
        <p:spPr>
          <a:xfrm flipH="1">
            <a:off x="1020405" y="965168"/>
            <a:ext cx="383079" cy="63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接点 139">
            <a:extLst>
              <a:ext uri="{FF2B5EF4-FFF2-40B4-BE49-F238E27FC236}">
                <a16:creationId xmlns:a16="http://schemas.microsoft.com/office/drawing/2014/main" id="{A718F21C-D5DB-4A58-9C88-CA7073307973}"/>
              </a:ext>
            </a:extLst>
          </p:cNvPr>
          <p:cNvSpPr/>
          <p:nvPr/>
        </p:nvSpPr>
        <p:spPr>
          <a:xfrm>
            <a:off x="771146" y="233521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1" name="流程图: 接点 140">
            <a:extLst>
              <a:ext uri="{FF2B5EF4-FFF2-40B4-BE49-F238E27FC236}">
                <a16:creationId xmlns:a16="http://schemas.microsoft.com/office/drawing/2014/main" id="{9CEE9A48-DC8C-45BD-B3DF-3DD56F7F6D7D}"/>
              </a:ext>
            </a:extLst>
          </p:cNvPr>
          <p:cNvSpPr/>
          <p:nvPr/>
        </p:nvSpPr>
        <p:spPr>
          <a:xfrm>
            <a:off x="1646010" y="1602173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C6C48B8-AF92-4BC0-9F9F-EDCDAE457E90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2117556" y="2081849"/>
            <a:ext cx="493868" cy="36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流程图: 接点 144">
            <a:extLst>
              <a:ext uri="{FF2B5EF4-FFF2-40B4-BE49-F238E27FC236}">
                <a16:creationId xmlns:a16="http://schemas.microsoft.com/office/drawing/2014/main" id="{0D0F8142-514B-4373-BF3E-35582E7D3C23}"/>
              </a:ext>
            </a:extLst>
          </p:cNvPr>
          <p:cNvSpPr/>
          <p:nvPr/>
        </p:nvSpPr>
        <p:spPr>
          <a:xfrm>
            <a:off x="1518917" y="2347358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6FA6D448-E493-44AA-9BF9-884DDB5FB277}"/>
              </a:ext>
            </a:extLst>
          </p:cNvPr>
          <p:cNvCxnSpPr>
            <a:cxnSpLocks/>
            <a:stCxn id="141" idx="4"/>
            <a:endCxn id="145" idx="0"/>
          </p:cNvCxnSpPr>
          <p:nvPr/>
        </p:nvCxnSpPr>
        <p:spPr>
          <a:xfrm flipH="1">
            <a:off x="1795142" y="2164148"/>
            <a:ext cx="127093" cy="18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流程图: 接点 146">
            <a:extLst>
              <a:ext uri="{FF2B5EF4-FFF2-40B4-BE49-F238E27FC236}">
                <a16:creationId xmlns:a16="http://schemas.microsoft.com/office/drawing/2014/main" id="{CF20DDC2-0D3E-46AE-96D8-14B83451D6B1}"/>
              </a:ext>
            </a:extLst>
          </p:cNvPr>
          <p:cNvSpPr/>
          <p:nvPr/>
        </p:nvSpPr>
        <p:spPr>
          <a:xfrm>
            <a:off x="2464630" y="2337246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149" name="流程图: 接点 148">
            <a:extLst>
              <a:ext uri="{FF2B5EF4-FFF2-40B4-BE49-F238E27FC236}">
                <a16:creationId xmlns:a16="http://schemas.microsoft.com/office/drawing/2014/main" id="{894D1A72-A606-48AC-991D-4B74653A6BA5}"/>
              </a:ext>
            </a:extLst>
          </p:cNvPr>
          <p:cNvSpPr/>
          <p:nvPr/>
        </p:nvSpPr>
        <p:spPr>
          <a:xfrm>
            <a:off x="0" y="229406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B21AF8C-6E3B-4DDB-8BAD-905F51DFA35E}"/>
              </a:ext>
            </a:extLst>
          </p:cNvPr>
          <p:cNvCxnSpPr>
            <a:cxnSpLocks/>
            <a:stCxn id="137" idx="4"/>
            <a:endCxn id="149" idx="7"/>
          </p:cNvCxnSpPr>
          <p:nvPr/>
        </p:nvCxnSpPr>
        <p:spPr>
          <a:xfrm flipH="1">
            <a:off x="471546" y="2082287"/>
            <a:ext cx="353538" cy="29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F96A53C-7F77-4277-ACCD-8D13E2B3A5D2}"/>
              </a:ext>
            </a:extLst>
          </p:cNvPr>
          <p:cNvCxnSpPr>
            <a:cxnSpLocks/>
            <a:stCxn id="137" idx="4"/>
            <a:endCxn id="140" idx="0"/>
          </p:cNvCxnSpPr>
          <p:nvPr/>
        </p:nvCxnSpPr>
        <p:spPr>
          <a:xfrm>
            <a:off x="825084" y="2082287"/>
            <a:ext cx="222287" cy="25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流程图: 接点 151">
            <a:extLst>
              <a:ext uri="{FF2B5EF4-FFF2-40B4-BE49-F238E27FC236}">
                <a16:creationId xmlns:a16="http://schemas.microsoft.com/office/drawing/2014/main" id="{DD76F5AB-91BE-4E49-83E9-C6AD8790DD3C}"/>
              </a:ext>
            </a:extLst>
          </p:cNvPr>
          <p:cNvSpPr/>
          <p:nvPr/>
        </p:nvSpPr>
        <p:spPr>
          <a:xfrm>
            <a:off x="1703426" y="3267479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153" name="流程图: 接点 152">
            <a:extLst>
              <a:ext uri="{FF2B5EF4-FFF2-40B4-BE49-F238E27FC236}">
                <a16:creationId xmlns:a16="http://schemas.microsoft.com/office/drawing/2014/main" id="{485EF439-3473-4F31-9B73-78CD34C8C919}"/>
              </a:ext>
            </a:extLst>
          </p:cNvPr>
          <p:cNvSpPr/>
          <p:nvPr/>
        </p:nvSpPr>
        <p:spPr>
          <a:xfrm>
            <a:off x="1118233" y="737116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5" name="流程图: 接点 154">
            <a:extLst>
              <a:ext uri="{FF2B5EF4-FFF2-40B4-BE49-F238E27FC236}">
                <a16:creationId xmlns:a16="http://schemas.microsoft.com/office/drawing/2014/main" id="{52937056-B385-41F7-8F42-47F00EB8795F}"/>
              </a:ext>
            </a:extLst>
          </p:cNvPr>
          <p:cNvSpPr/>
          <p:nvPr/>
        </p:nvSpPr>
        <p:spPr>
          <a:xfrm>
            <a:off x="3291631" y="3298949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14</a:t>
            </a:r>
            <a:endParaRPr lang="zh-CN" altLang="en-US" sz="1400" dirty="0"/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F25E42C2-0DAD-403E-AC22-13AB061772B4}"/>
              </a:ext>
            </a:extLst>
          </p:cNvPr>
          <p:cNvCxnSpPr>
            <a:cxnSpLocks/>
            <a:stCxn id="147" idx="5"/>
            <a:endCxn id="155" idx="0"/>
          </p:cNvCxnSpPr>
          <p:nvPr/>
        </p:nvCxnSpPr>
        <p:spPr>
          <a:xfrm>
            <a:off x="2936176" y="2816922"/>
            <a:ext cx="631680" cy="48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流程图: 接点 157">
            <a:extLst>
              <a:ext uri="{FF2B5EF4-FFF2-40B4-BE49-F238E27FC236}">
                <a16:creationId xmlns:a16="http://schemas.microsoft.com/office/drawing/2014/main" id="{CB7DC9F9-87E8-468E-B907-88A0D7064CAA}"/>
              </a:ext>
            </a:extLst>
          </p:cNvPr>
          <p:cNvSpPr/>
          <p:nvPr/>
        </p:nvSpPr>
        <p:spPr>
          <a:xfrm>
            <a:off x="2383726" y="3326356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A7FDFF1C-91CA-4755-9FCE-1061E6200B01}"/>
              </a:ext>
            </a:extLst>
          </p:cNvPr>
          <p:cNvCxnSpPr>
            <a:cxnSpLocks/>
            <a:stCxn id="147" idx="4"/>
            <a:endCxn id="158" idx="0"/>
          </p:cNvCxnSpPr>
          <p:nvPr/>
        </p:nvCxnSpPr>
        <p:spPr>
          <a:xfrm flipH="1">
            <a:off x="2659951" y="2899221"/>
            <a:ext cx="80904" cy="42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流程图: 接点 159">
            <a:extLst>
              <a:ext uri="{FF2B5EF4-FFF2-40B4-BE49-F238E27FC236}">
                <a16:creationId xmlns:a16="http://schemas.microsoft.com/office/drawing/2014/main" id="{AE848019-1BCF-4648-8204-10F5B94F936E}"/>
              </a:ext>
            </a:extLst>
          </p:cNvPr>
          <p:cNvSpPr/>
          <p:nvPr/>
        </p:nvSpPr>
        <p:spPr>
          <a:xfrm>
            <a:off x="3608974" y="4018153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92388FB4-3E62-49F2-97DB-AFC02CBF83CE}"/>
              </a:ext>
            </a:extLst>
          </p:cNvPr>
          <p:cNvCxnSpPr>
            <a:cxnSpLocks/>
            <a:stCxn id="155" idx="5"/>
            <a:endCxn id="160" idx="0"/>
          </p:cNvCxnSpPr>
          <p:nvPr/>
        </p:nvCxnSpPr>
        <p:spPr>
          <a:xfrm>
            <a:off x="3763177" y="3778625"/>
            <a:ext cx="122022" cy="23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流程图: 接点 162">
            <a:extLst>
              <a:ext uri="{FF2B5EF4-FFF2-40B4-BE49-F238E27FC236}">
                <a16:creationId xmlns:a16="http://schemas.microsoft.com/office/drawing/2014/main" id="{22928156-7769-413F-9545-69FFCD5953CB}"/>
              </a:ext>
            </a:extLst>
          </p:cNvPr>
          <p:cNvSpPr/>
          <p:nvPr/>
        </p:nvSpPr>
        <p:spPr>
          <a:xfrm>
            <a:off x="873616" y="324075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</a:t>
            </a:r>
            <a:endParaRPr lang="zh-CN" altLang="en-US" sz="14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D98B600-52B0-446D-BCD4-2728CE414A29}"/>
              </a:ext>
            </a:extLst>
          </p:cNvPr>
          <p:cNvCxnSpPr>
            <a:cxnSpLocks/>
            <a:stCxn id="145" idx="3"/>
            <a:endCxn id="163" idx="7"/>
          </p:cNvCxnSpPr>
          <p:nvPr/>
        </p:nvCxnSpPr>
        <p:spPr>
          <a:xfrm flipH="1">
            <a:off x="1345162" y="2827034"/>
            <a:ext cx="254659" cy="49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1274116-8C6C-42C4-AEDD-DFE4E16C3145}"/>
              </a:ext>
            </a:extLst>
          </p:cNvPr>
          <p:cNvCxnSpPr>
            <a:cxnSpLocks/>
            <a:stCxn id="145" idx="4"/>
            <a:endCxn id="152" idx="0"/>
          </p:cNvCxnSpPr>
          <p:nvPr/>
        </p:nvCxnSpPr>
        <p:spPr>
          <a:xfrm>
            <a:off x="1795142" y="2909333"/>
            <a:ext cx="184509" cy="35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815A7159-7960-4B56-856C-316BACD33294}"/>
              </a:ext>
            </a:extLst>
          </p:cNvPr>
          <p:cNvSpPr/>
          <p:nvPr/>
        </p:nvSpPr>
        <p:spPr>
          <a:xfrm>
            <a:off x="4779910" y="1482212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9E4E708-FEE6-4F50-A616-5ED111A3D078}"/>
              </a:ext>
            </a:extLst>
          </p:cNvPr>
          <p:cNvCxnSpPr>
            <a:cxnSpLocks/>
          </p:cNvCxnSpPr>
          <p:nvPr/>
        </p:nvCxnSpPr>
        <p:spPr>
          <a:xfrm>
            <a:off x="5834267" y="1227974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D3E43A6-C820-4B4F-8272-0DCE76AAC441}"/>
              </a:ext>
            </a:extLst>
          </p:cNvPr>
          <p:cNvCxnSpPr>
            <a:cxnSpLocks/>
            <a:endCxn id="89" idx="7"/>
          </p:cNvCxnSpPr>
          <p:nvPr/>
        </p:nvCxnSpPr>
        <p:spPr>
          <a:xfrm flipH="1">
            <a:off x="5251456" y="927068"/>
            <a:ext cx="383079" cy="63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3D0A8A68-BF2D-4ABD-82B6-E96D0F48586D}"/>
              </a:ext>
            </a:extLst>
          </p:cNvPr>
          <p:cNvSpPr/>
          <p:nvPr/>
        </p:nvSpPr>
        <p:spPr>
          <a:xfrm>
            <a:off x="5002197" y="229711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id="{F666900A-1A20-4664-83FE-375191F4573F}"/>
              </a:ext>
            </a:extLst>
          </p:cNvPr>
          <p:cNvSpPr/>
          <p:nvPr/>
        </p:nvSpPr>
        <p:spPr>
          <a:xfrm>
            <a:off x="5877061" y="1564073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C29F6EE-2213-46A7-ABBB-6191C6B35642}"/>
              </a:ext>
            </a:extLst>
          </p:cNvPr>
          <p:cNvCxnSpPr>
            <a:cxnSpLocks/>
            <a:stCxn id="93" idx="5"/>
          </p:cNvCxnSpPr>
          <p:nvPr/>
        </p:nvCxnSpPr>
        <p:spPr>
          <a:xfrm>
            <a:off x="6348607" y="2043749"/>
            <a:ext cx="493868" cy="36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id="{9203FB84-9DBB-4225-A195-EA8F51DBC33F}"/>
              </a:ext>
            </a:extLst>
          </p:cNvPr>
          <p:cNvSpPr/>
          <p:nvPr/>
        </p:nvSpPr>
        <p:spPr>
          <a:xfrm>
            <a:off x="5749968" y="2309258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42AFC0E-D6EC-40CE-B358-4AD833272589}"/>
              </a:ext>
            </a:extLst>
          </p:cNvPr>
          <p:cNvCxnSpPr>
            <a:cxnSpLocks/>
            <a:stCxn id="93" idx="4"/>
            <a:endCxn id="96" idx="0"/>
          </p:cNvCxnSpPr>
          <p:nvPr/>
        </p:nvCxnSpPr>
        <p:spPr>
          <a:xfrm flipH="1">
            <a:off x="6026193" y="2126048"/>
            <a:ext cx="127093" cy="18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图: 接点 97">
            <a:extLst>
              <a:ext uri="{FF2B5EF4-FFF2-40B4-BE49-F238E27FC236}">
                <a16:creationId xmlns:a16="http://schemas.microsoft.com/office/drawing/2014/main" id="{37078124-5083-4169-B7D5-08EF3A731F3B}"/>
              </a:ext>
            </a:extLst>
          </p:cNvPr>
          <p:cNvSpPr/>
          <p:nvPr/>
        </p:nvSpPr>
        <p:spPr>
          <a:xfrm>
            <a:off x="6695681" y="2299146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100" name="流程图: 接点 99">
            <a:extLst>
              <a:ext uri="{FF2B5EF4-FFF2-40B4-BE49-F238E27FC236}">
                <a16:creationId xmlns:a16="http://schemas.microsoft.com/office/drawing/2014/main" id="{F9A79152-E3C6-4668-9040-29FEA19F46A3}"/>
              </a:ext>
            </a:extLst>
          </p:cNvPr>
          <p:cNvSpPr/>
          <p:nvPr/>
        </p:nvSpPr>
        <p:spPr>
          <a:xfrm>
            <a:off x="4231051" y="225596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FB85705E-668A-4937-BA9E-0250AD4E4266}"/>
              </a:ext>
            </a:extLst>
          </p:cNvPr>
          <p:cNvCxnSpPr>
            <a:cxnSpLocks/>
            <a:stCxn id="89" idx="4"/>
            <a:endCxn id="100" idx="7"/>
          </p:cNvCxnSpPr>
          <p:nvPr/>
        </p:nvCxnSpPr>
        <p:spPr>
          <a:xfrm flipH="1">
            <a:off x="4702597" y="2044187"/>
            <a:ext cx="353538" cy="29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2E78904-63CE-4A27-ADA6-1AFCA24C4A28}"/>
              </a:ext>
            </a:extLst>
          </p:cNvPr>
          <p:cNvCxnSpPr>
            <a:cxnSpLocks/>
            <a:stCxn id="89" idx="4"/>
            <a:endCxn id="92" idx="0"/>
          </p:cNvCxnSpPr>
          <p:nvPr/>
        </p:nvCxnSpPr>
        <p:spPr>
          <a:xfrm>
            <a:off x="5056135" y="2044187"/>
            <a:ext cx="222287" cy="25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466E5E45-5B07-4B13-99D6-7C59A95F6AAE}"/>
              </a:ext>
            </a:extLst>
          </p:cNvPr>
          <p:cNvSpPr/>
          <p:nvPr/>
        </p:nvSpPr>
        <p:spPr>
          <a:xfrm>
            <a:off x="5934477" y="3229379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114" name="流程图: 接点 113">
            <a:extLst>
              <a:ext uri="{FF2B5EF4-FFF2-40B4-BE49-F238E27FC236}">
                <a16:creationId xmlns:a16="http://schemas.microsoft.com/office/drawing/2014/main" id="{264053B6-5B50-4519-9A86-1B5B9FA9E4E3}"/>
              </a:ext>
            </a:extLst>
          </p:cNvPr>
          <p:cNvSpPr/>
          <p:nvPr/>
        </p:nvSpPr>
        <p:spPr>
          <a:xfrm>
            <a:off x="5349284" y="699016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5" name="流程图: 接点 114">
            <a:extLst>
              <a:ext uri="{FF2B5EF4-FFF2-40B4-BE49-F238E27FC236}">
                <a16:creationId xmlns:a16="http://schemas.microsoft.com/office/drawing/2014/main" id="{BA18BF5F-BAE7-4B72-A2BD-AC88C27A036C}"/>
              </a:ext>
            </a:extLst>
          </p:cNvPr>
          <p:cNvSpPr/>
          <p:nvPr/>
        </p:nvSpPr>
        <p:spPr>
          <a:xfrm>
            <a:off x="7522682" y="3260849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26DD35B-F03D-49D8-9A93-33CF7915E866}"/>
              </a:ext>
            </a:extLst>
          </p:cNvPr>
          <p:cNvCxnSpPr>
            <a:cxnSpLocks/>
            <a:stCxn id="98" idx="5"/>
            <a:endCxn id="115" idx="0"/>
          </p:cNvCxnSpPr>
          <p:nvPr/>
        </p:nvCxnSpPr>
        <p:spPr>
          <a:xfrm>
            <a:off x="7167227" y="2778822"/>
            <a:ext cx="631680" cy="48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流程图: 接点 117">
            <a:extLst>
              <a:ext uri="{FF2B5EF4-FFF2-40B4-BE49-F238E27FC236}">
                <a16:creationId xmlns:a16="http://schemas.microsoft.com/office/drawing/2014/main" id="{8B71ECE6-F1C0-4FF7-A8B8-D634B2E92C51}"/>
              </a:ext>
            </a:extLst>
          </p:cNvPr>
          <p:cNvSpPr/>
          <p:nvPr/>
        </p:nvSpPr>
        <p:spPr>
          <a:xfrm>
            <a:off x="6630692" y="3271320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6D3366E-BD7C-4469-BC8E-056428F20D5D}"/>
              </a:ext>
            </a:extLst>
          </p:cNvPr>
          <p:cNvCxnSpPr>
            <a:cxnSpLocks/>
            <a:stCxn id="98" idx="4"/>
            <a:endCxn id="118" idx="0"/>
          </p:cNvCxnSpPr>
          <p:nvPr/>
        </p:nvCxnSpPr>
        <p:spPr>
          <a:xfrm flipH="1">
            <a:off x="6906917" y="2861121"/>
            <a:ext cx="64989" cy="41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流程图: 接点 134">
            <a:extLst>
              <a:ext uri="{FF2B5EF4-FFF2-40B4-BE49-F238E27FC236}">
                <a16:creationId xmlns:a16="http://schemas.microsoft.com/office/drawing/2014/main" id="{5573CDF0-EF32-40F6-A582-B84CED60725C}"/>
              </a:ext>
            </a:extLst>
          </p:cNvPr>
          <p:cNvSpPr/>
          <p:nvPr/>
        </p:nvSpPr>
        <p:spPr>
          <a:xfrm>
            <a:off x="5104667" y="320265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</a:t>
            </a:r>
            <a:endParaRPr lang="zh-CN" altLang="en-US" sz="1400" dirty="0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B51F0AB0-115E-4FA5-A89E-68A72BB868E1}"/>
              </a:ext>
            </a:extLst>
          </p:cNvPr>
          <p:cNvCxnSpPr>
            <a:cxnSpLocks/>
            <a:stCxn id="96" idx="3"/>
            <a:endCxn id="135" idx="7"/>
          </p:cNvCxnSpPr>
          <p:nvPr/>
        </p:nvCxnSpPr>
        <p:spPr>
          <a:xfrm flipH="1">
            <a:off x="5576213" y="2788934"/>
            <a:ext cx="254659" cy="49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8CB0F405-336A-41EA-9C87-09FC5BE210C3}"/>
              </a:ext>
            </a:extLst>
          </p:cNvPr>
          <p:cNvCxnSpPr>
            <a:cxnSpLocks/>
            <a:stCxn id="96" idx="4"/>
            <a:endCxn id="109" idx="0"/>
          </p:cNvCxnSpPr>
          <p:nvPr/>
        </p:nvCxnSpPr>
        <p:spPr>
          <a:xfrm>
            <a:off x="6026193" y="2871233"/>
            <a:ext cx="184509" cy="35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箭头: 右 1">
            <a:extLst>
              <a:ext uri="{FF2B5EF4-FFF2-40B4-BE49-F238E27FC236}">
                <a16:creationId xmlns:a16="http://schemas.microsoft.com/office/drawing/2014/main" id="{E26841D0-F175-4A55-9E46-1153456DDAC4}"/>
              </a:ext>
            </a:extLst>
          </p:cNvPr>
          <p:cNvSpPr/>
          <p:nvPr/>
        </p:nvSpPr>
        <p:spPr>
          <a:xfrm>
            <a:off x="3219450" y="1804979"/>
            <a:ext cx="817132" cy="128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6DE911-0886-4FB1-83DC-E18EB4534324}"/>
              </a:ext>
            </a:extLst>
          </p:cNvPr>
          <p:cNvSpPr txBox="1"/>
          <p:nvPr/>
        </p:nvSpPr>
        <p:spPr>
          <a:xfrm>
            <a:off x="8039100" y="3409293"/>
            <a:ext cx="31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C05DA7-FC5D-47DC-B307-F69E35DFE22D}"/>
              </a:ext>
            </a:extLst>
          </p:cNvPr>
          <p:cNvSpPr txBox="1"/>
          <p:nvPr/>
        </p:nvSpPr>
        <p:spPr>
          <a:xfrm>
            <a:off x="171450" y="4943475"/>
            <a:ext cx="42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</a:t>
            </a:r>
            <a:r>
              <a:rPr lang="en-US" altLang="zh-CN" dirty="0"/>
              <a:t>14</a:t>
            </a:r>
            <a:r>
              <a:rPr lang="zh-CN" altLang="en-US" dirty="0"/>
              <a:t>，用结点</a:t>
            </a:r>
            <a:r>
              <a:rPr lang="en-US" altLang="zh-CN" dirty="0"/>
              <a:t>15</a:t>
            </a:r>
            <a:r>
              <a:rPr lang="zh-CN" altLang="en-US" dirty="0"/>
              <a:t>代替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3370FB5-3C94-4775-B7BE-A72450BE6837}"/>
              </a:ext>
            </a:extLst>
          </p:cNvPr>
          <p:cNvSpPr txBox="1"/>
          <p:nvPr/>
        </p:nvSpPr>
        <p:spPr>
          <a:xfrm>
            <a:off x="4358089" y="4903087"/>
            <a:ext cx="425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x</a:t>
            </a:r>
            <a:r>
              <a:rPr lang="zh-CN" altLang="en-US" dirty="0"/>
              <a:t>已经是红色的了，所以会退出循环，最后一步将</a:t>
            </a:r>
            <a:r>
              <a:rPr lang="en-US" altLang="zh-CN" dirty="0"/>
              <a:t>x</a:t>
            </a:r>
            <a:r>
              <a:rPr lang="zh-CN" altLang="en-US" dirty="0"/>
              <a:t>染黑</a:t>
            </a: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4183F373-D13B-4FC8-B2D1-AC1C970740FB}"/>
              </a:ext>
            </a:extLst>
          </p:cNvPr>
          <p:cNvSpPr/>
          <p:nvPr/>
        </p:nvSpPr>
        <p:spPr>
          <a:xfrm>
            <a:off x="8745459" y="1482212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86A5E73-4579-4304-8409-9629578C8E2F}"/>
              </a:ext>
            </a:extLst>
          </p:cNvPr>
          <p:cNvCxnSpPr>
            <a:cxnSpLocks/>
          </p:cNvCxnSpPr>
          <p:nvPr/>
        </p:nvCxnSpPr>
        <p:spPr>
          <a:xfrm>
            <a:off x="9799816" y="1227974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A073FF3-F438-41AA-AF11-8C7766F1934B}"/>
              </a:ext>
            </a:extLst>
          </p:cNvPr>
          <p:cNvCxnSpPr>
            <a:cxnSpLocks/>
            <a:endCxn id="52" idx="7"/>
          </p:cNvCxnSpPr>
          <p:nvPr/>
        </p:nvCxnSpPr>
        <p:spPr>
          <a:xfrm flipH="1">
            <a:off x="9217005" y="927068"/>
            <a:ext cx="383079" cy="63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826DF07B-D8D7-4CF4-8F8E-7CEA4CED9965}"/>
              </a:ext>
            </a:extLst>
          </p:cNvPr>
          <p:cNvSpPr/>
          <p:nvPr/>
        </p:nvSpPr>
        <p:spPr>
          <a:xfrm>
            <a:off x="8967746" y="229711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28C38B3F-8267-4DC9-994E-2B481B6AF6D1}"/>
              </a:ext>
            </a:extLst>
          </p:cNvPr>
          <p:cNvSpPr/>
          <p:nvPr/>
        </p:nvSpPr>
        <p:spPr>
          <a:xfrm>
            <a:off x="9842610" y="1564073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FCB1F4-5008-499C-9AA0-C63558592354}"/>
              </a:ext>
            </a:extLst>
          </p:cNvPr>
          <p:cNvCxnSpPr>
            <a:cxnSpLocks/>
            <a:stCxn id="56" idx="5"/>
          </p:cNvCxnSpPr>
          <p:nvPr/>
        </p:nvCxnSpPr>
        <p:spPr>
          <a:xfrm>
            <a:off x="10314156" y="2043749"/>
            <a:ext cx="493868" cy="36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5C234FAE-D3EB-41C3-8DA7-9FB1AFBEE22E}"/>
              </a:ext>
            </a:extLst>
          </p:cNvPr>
          <p:cNvSpPr/>
          <p:nvPr/>
        </p:nvSpPr>
        <p:spPr>
          <a:xfrm>
            <a:off x="9715517" y="2309258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78EE65D-0F5A-420A-9537-E2E7F8892341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 flipH="1">
            <a:off x="9991742" y="2126048"/>
            <a:ext cx="127093" cy="18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9CDDF785-9AF5-46F6-BA66-30D773BA3B87}"/>
              </a:ext>
            </a:extLst>
          </p:cNvPr>
          <p:cNvSpPr/>
          <p:nvPr/>
        </p:nvSpPr>
        <p:spPr>
          <a:xfrm>
            <a:off x="10661230" y="2299146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E8B91D45-19AC-4485-94A7-177E835FF32A}"/>
              </a:ext>
            </a:extLst>
          </p:cNvPr>
          <p:cNvSpPr/>
          <p:nvPr/>
        </p:nvSpPr>
        <p:spPr>
          <a:xfrm>
            <a:off x="8196600" y="225596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6531B42-1490-48DF-885E-A2D8EC79F61F}"/>
              </a:ext>
            </a:extLst>
          </p:cNvPr>
          <p:cNvCxnSpPr>
            <a:cxnSpLocks/>
            <a:stCxn id="52" idx="4"/>
            <a:endCxn id="61" idx="7"/>
          </p:cNvCxnSpPr>
          <p:nvPr/>
        </p:nvCxnSpPr>
        <p:spPr>
          <a:xfrm flipH="1">
            <a:off x="8668146" y="2044187"/>
            <a:ext cx="353538" cy="29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6F3DD29-E6F6-45B5-9E93-AC60E694C707}"/>
              </a:ext>
            </a:extLst>
          </p:cNvPr>
          <p:cNvCxnSpPr>
            <a:cxnSpLocks/>
            <a:stCxn id="52" idx="4"/>
            <a:endCxn id="55" idx="0"/>
          </p:cNvCxnSpPr>
          <p:nvPr/>
        </p:nvCxnSpPr>
        <p:spPr>
          <a:xfrm>
            <a:off x="9021684" y="2044187"/>
            <a:ext cx="222287" cy="25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5D48634F-A4BE-4E67-AE1B-13A253C456AE}"/>
              </a:ext>
            </a:extLst>
          </p:cNvPr>
          <p:cNvSpPr/>
          <p:nvPr/>
        </p:nvSpPr>
        <p:spPr>
          <a:xfrm>
            <a:off x="9900026" y="3229379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B8A79381-CB6C-42C0-8B9F-5E68ED241DB5}"/>
              </a:ext>
            </a:extLst>
          </p:cNvPr>
          <p:cNvSpPr/>
          <p:nvPr/>
        </p:nvSpPr>
        <p:spPr>
          <a:xfrm>
            <a:off x="9314833" y="699016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32857EDD-1492-4EC2-A9C3-2438BF4877AF}"/>
              </a:ext>
            </a:extLst>
          </p:cNvPr>
          <p:cNvSpPr/>
          <p:nvPr/>
        </p:nvSpPr>
        <p:spPr>
          <a:xfrm>
            <a:off x="11488231" y="3260849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2C6C624-48D4-4F46-879B-66CE90222F10}"/>
              </a:ext>
            </a:extLst>
          </p:cNvPr>
          <p:cNvCxnSpPr>
            <a:cxnSpLocks/>
            <a:stCxn id="60" idx="5"/>
            <a:endCxn id="66" idx="0"/>
          </p:cNvCxnSpPr>
          <p:nvPr/>
        </p:nvCxnSpPr>
        <p:spPr>
          <a:xfrm>
            <a:off x="11132776" y="2778822"/>
            <a:ext cx="631680" cy="48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2532452B-3676-48A4-9658-4E28AA95874A}"/>
              </a:ext>
            </a:extLst>
          </p:cNvPr>
          <p:cNvSpPr/>
          <p:nvPr/>
        </p:nvSpPr>
        <p:spPr>
          <a:xfrm>
            <a:off x="10596241" y="3271320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B906C52-C315-47E2-96D5-5524BEE065F2}"/>
              </a:ext>
            </a:extLst>
          </p:cNvPr>
          <p:cNvCxnSpPr>
            <a:cxnSpLocks/>
            <a:stCxn id="60" idx="4"/>
            <a:endCxn id="68" idx="0"/>
          </p:cNvCxnSpPr>
          <p:nvPr/>
        </p:nvCxnSpPr>
        <p:spPr>
          <a:xfrm flipH="1">
            <a:off x="10872466" y="2861121"/>
            <a:ext cx="64989" cy="41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29584869-E40D-4823-81CC-ECF35D666D25}"/>
              </a:ext>
            </a:extLst>
          </p:cNvPr>
          <p:cNvSpPr/>
          <p:nvPr/>
        </p:nvSpPr>
        <p:spPr>
          <a:xfrm>
            <a:off x="9070216" y="320265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</a:t>
            </a:r>
            <a:endParaRPr lang="zh-CN" altLang="en-US" sz="14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BB07B1E-5A1A-40B9-BCD0-61F1AA23142D}"/>
              </a:ext>
            </a:extLst>
          </p:cNvPr>
          <p:cNvCxnSpPr>
            <a:cxnSpLocks/>
            <a:stCxn id="58" idx="3"/>
            <a:endCxn id="70" idx="7"/>
          </p:cNvCxnSpPr>
          <p:nvPr/>
        </p:nvCxnSpPr>
        <p:spPr>
          <a:xfrm flipH="1">
            <a:off x="9541762" y="2788934"/>
            <a:ext cx="254659" cy="49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6C44012-B9AA-4DFA-A1CF-A5C53417175B}"/>
              </a:ext>
            </a:extLst>
          </p:cNvPr>
          <p:cNvCxnSpPr>
            <a:cxnSpLocks/>
            <a:stCxn id="58" idx="4"/>
            <a:endCxn id="64" idx="0"/>
          </p:cNvCxnSpPr>
          <p:nvPr/>
        </p:nvCxnSpPr>
        <p:spPr>
          <a:xfrm>
            <a:off x="9991742" y="2871233"/>
            <a:ext cx="184509" cy="35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CDBE32C-C81E-40A1-B17C-A1A76F51D5CB}"/>
              </a:ext>
            </a:extLst>
          </p:cNvPr>
          <p:cNvSpPr txBox="1"/>
          <p:nvPr/>
        </p:nvSpPr>
        <p:spPr>
          <a:xfrm>
            <a:off x="12004649" y="3409293"/>
            <a:ext cx="31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CF62A584-959C-4AE3-93C8-62D12C9DFDCE}"/>
              </a:ext>
            </a:extLst>
          </p:cNvPr>
          <p:cNvSpPr/>
          <p:nvPr/>
        </p:nvSpPr>
        <p:spPr>
          <a:xfrm>
            <a:off x="7426420" y="1750752"/>
            <a:ext cx="817132" cy="128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BDB64E-5516-4F02-B47E-08432781AF18}"/>
              </a:ext>
            </a:extLst>
          </p:cNvPr>
          <p:cNvSpPr txBox="1"/>
          <p:nvPr/>
        </p:nvSpPr>
        <p:spPr>
          <a:xfrm>
            <a:off x="471546" y="219075"/>
            <a:ext cx="246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20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4A7A82-1E65-4ED6-B6B4-1D5BF7303764}"/>
              </a:ext>
            </a:extLst>
          </p:cNvPr>
          <p:cNvSpPr/>
          <p:nvPr/>
        </p:nvSpPr>
        <p:spPr>
          <a:xfrm>
            <a:off x="0" y="3296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C05DA7-FC5D-47DC-B307-F69E35DFE22D}"/>
              </a:ext>
            </a:extLst>
          </p:cNvPr>
          <p:cNvSpPr txBox="1"/>
          <p:nvPr/>
        </p:nvSpPr>
        <p:spPr>
          <a:xfrm>
            <a:off x="171450" y="4943475"/>
            <a:ext cx="42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</a:t>
            </a:r>
            <a:r>
              <a:rPr lang="en-US" altLang="zh-CN" dirty="0"/>
              <a:t>9</a:t>
            </a:r>
            <a:r>
              <a:rPr lang="zh-CN" altLang="en-US" dirty="0"/>
              <a:t>，用结点</a:t>
            </a:r>
            <a:r>
              <a:rPr lang="en-US" altLang="zh-CN" dirty="0"/>
              <a:t>10</a:t>
            </a:r>
            <a:r>
              <a:rPr lang="zh-CN" altLang="en-US" dirty="0"/>
              <a:t>来代替</a:t>
            </a:r>
            <a:r>
              <a:rPr lang="en-US" altLang="zh-CN" dirty="0"/>
              <a:t>9</a:t>
            </a:r>
            <a:r>
              <a:rPr lang="zh-CN" altLang="en-US" dirty="0"/>
              <a:t>（值替换）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3370FB5-3C94-4775-B7BE-A72450BE6837}"/>
              </a:ext>
            </a:extLst>
          </p:cNvPr>
          <p:cNvSpPr txBox="1"/>
          <p:nvPr/>
        </p:nvSpPr>
        <p:spPr>
          <a:xfrm>
            <a:off x="6441035" y="4804975"/>
            <a:ext cx="425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删除的实际结点是</a:t>
            </a:r>
            <a:r>
              <a:rPr lang="en-US" altLang="zh-CN" dirty="0"/>
              <a:t>10</a:t>
            </a:r>
            <a:r>
              <a:rPr lang="zh-CN" altLang="en-US" dirty="0"/>
              <a:t>，由于它是一个叶结点，不会有任何调整动作！</a:t>
            </a: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4183F373-D13B-4FC8-B2D1-AC1C970740FB}"/>
              </a:ext>
            </a:extLst>
          </p:cNvPr>
          <p:cNvSpPr/>
          <p:nvPr/>
        </p:nvSpPr>
        <p:spPr>
          <a:xfrm>
            <a:off x="548859" y="135470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86A5E73-4579-4304-8409-9629578C8E2F}"/>
              </a:ext>
            </a:extLst>
          </p:cNvPr>
          <p:cNvCxnSpPr>
            <a:cxnSpLocks/>
          </p:cNvCxnSpPr>
          <p:nvPr/>
        </p:nvCxnSpPr>
        <p:spPr>
          <a:xfrm>
            <a:off x="1603216" y="1100470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A073FF3-F438-41AA-AF11-8C7766F1934B}"/>
              </a:ext>
            </a:extLst>
          </p:cNvPr>
          <p:cNvCxnSpPr>
            <a:cxnSpLocks/>
            <a:endCxn id="52" idx="7"/>
          </p:cNvCxnSpPr>
          <p:nvPr/>
        </p:nvCxnSpPr>
        <p:spPr>
          <a:xfrm flipH="1">
            <a:off x="1020405" y="799564"/>
            <a:ext cx="383079" cy="63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826DF07B-D8D7-4CF4-8F8E-7CEA4CED9965}"/>
              </a:ext>
            </a:extLst>
          </p:cNvPr>
          <p:cNvSpPr/>
          <p:nvPr/>
        </p:nvSpPr>
        <p:spPr>
          <a:xfrm>
            <a:off x="771146" y="2169614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28C38B3F-8267-4DC9-994E-2B481B6AF6D1}"/>
              </a:ext>
            </a:extLst>
          </p:cNvPr>
          <p:cNvSpPr/>
          <p:nvPr/>
        </p:nvSpPr>
        <p:spPr>
          <a:xfrm>
            <a:off x="1646010" y="1436569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FCB1F4-5008-499C-9AA0-C63558592354}"/>
              </a:ext>
            </a:extLst>
          </p:cNvPr>
          <p:cNvCxnSpPr>
            <a:cxnSpLocks/>
            <a:stCxn id="56" idx="5"/>
          </p:cNvCxnSpPr>
          <p:nvPr/>
        </p:nvCxnSpPr>
        <p:spPr>
          <a:xfrm>
            <a:off x="2117556" y="1916245"/>
            <a:ext cx="493868" cy="36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5C234FAE-D3EB-41C3-8DA7-9FB1AFBEE22E}"/>
              </a:ext>
            </a:extLst>
          </p:cNvPr>
          <p:cNvSpPr/>
          <p:nvPr/>
        </p:nvSpPr>
        <p:spPr>
          <a:xfrm>
            <a:off x="1518917" y="2181754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78EE65D-0F5A-420A-9537-E2E7F8892341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 flipH="1">
            <a:off x="1795142" y="1998544"/>
            <a:ext cx="127093" cy="18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9CDDF785-9AF5-46F6-BA66-30D773BA3B87}"/>
              </a:ext>
            </a:extLst>
          </p:cNvPr>
          <p:cNvSpPr/>
          <p:nvPr/>
        </p:nvSpPr>
        <p:spPr>
          <a:xfrm>
            <a:off x="2464630" y="2171642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E8B91D45-19AC-4485-94A7-177E835FF32A}"/>
              </a:ext>
            </a:extLst>
          </p:cNvPr>
          <p:cNvSpPr/>
          <p:nvPr/>
        </p:nvSpPr>
        <p:spPr>
          <a:xfrm>
            <a:off x="0" y="2128464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6531B42-1490-48DF-885E-A2D8EC79F61F}"/>
              </a:ext>
            </a:extLst>
          </p:cNvPr>
          <p:cNvCxnSpPr>
            <a:cxnSpLocks/>
            <a:stCxn id="52" idx="4"/>
            <a:endCxn id="61" idx="7"/>
          </p:cNvCxnSpPr>
          <p:nvPr/>
        </p:nvCxnSpPr>
        <p:spPr>
          <a:xfrm flipH="1">
            <a:off x="471546" y="1916683"/>
            <a:ext cx="353538" cy="29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6F3DD29-E6F6-45B5-9E93-AC60E694C707}"/>
              </a:ext>
            </a:extLst>
          </p:cNvPr>
          <p:cNvCxnSpPr>
            <a:cxnSpLocks/>
            <a:stCxn id="52" idx="4"/>
            <a:endCxn id="55" idx="0"/>
          </p:cNvCxnSpPr>
          <p:nvPr/>
        </p:nvCxnSpPr>
        <p:spPr>
          <a:xfrm>
            <a:off x="825084" y="1916683"/>
            <a:ext cx="222287" cy="25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5D48634F-A4BE-4E67-AE1B-13A253C456AE}"/>
              </a:ext>
            </a:extLst>
          </p:cNvPr>
          <p:cNvSpPr/>
          <p:nvPr/>
        </p:nvSpPr>
        <p:spPr>
          <a:xfrm>
            <a:off x="1703426" y="3101875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B8A79381-CB6C-42C0-8B9F-5E68ED241DB5}"/>
              </a:ext>
            </a:extLst>
          </p:cNvPr>
          <p:cNvSpPr/>
          <p:nvPr/>
        </p:nvSpPr>
        <p:spPr>
          <a:xfrm>
            <a:off x="1118233" y="571512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32857EDD-1492-4EC2-A9C3-2438BF4877AF}"/>
              </a:ext>
            </a:extLst>
          </p:cNvPr>
          <p:cNvSpPr/>
          <p:nvPr/>
        </p:nvSpPr>
        <p:spPr>
          <a:xfrm>
            <a:off x="3291631" y="3133345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2C6C624-48D4-4F46-879B-66CE90222F10}"/>
              </a:ext>
            </a:extLst>
          </p:cNvPr>
          <p:cNvCxnSpPr>
            <a:cxnSpLocks/>
            <a:stCxn id="60" idx="5"/>
            <a:endCxn id="66" idx="0"/>
          </p:cNvCxnSpPr>
          <p:nvPr/>
        </p:nvCxnSpPr>
        <p:spPr>
          <a:xfrm>
            <a:off x="2936176" y="2651318"/>
            <a:ext cx="631680" cy="48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2532452B-3676-48A4-9658-4E28AA95874A}"/>
              </a:ext>
            </a:extLst>
          </p:cNvPr>
          <p:cNvSpPr/>
          <p:nvPr/>
        </p:nvSpPr>
        <p:spPr>
          <a:xfrm>
            <a:off x="2399641" y="3143816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B906C52-C315-47E2-96D5-5524BEE065F2}"/>
              </a:ext>
            </a:extLst>
          </p:cNvPr>
          <p:cNvCxnSpPr>
            <a:cxnSpLocks/>
            <a:stCxn id="60" idx="4"/>
            <a:endCxn id="68" idx="0"/>
          </p:cNvCxnSpPr>
          <p:nvPr/>
        </p:nvCxnSpPr>
        <p:spPr>
          <a:xfrm flipH="1">
            <a:off x="2675866" y="2733617"/>
            <a:ext cx="64989" cy="41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29584869-E40D-4823-81CC-ECF35D666D25}"/>
              </a:ext>
            </a:extLst>
          </p:cNvPr>
          <p:cNvSpPr/>
          <p:nvPr/>
        </p:nvSpPr>
        <p:spPr>
          <a:xfrm>
            <a:off x="873616" y="3075154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</a:t>
            </a:r>
            <a:endParaRPr lang="zh-CN" altLang="en-US" sz="14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BB07B1E-5A1A-40B9-BCD0-61F1AA23142D}"/>
              </a:ext>
            </a:extLst>
          </p:cNvPr>
          <p:cNvCxnSpPr>
            <a:cxnSpLocks/>
            <a:stCxn id="58" idx="3"/>
            <a:endCxn id="70" idx="7"/>
          </p:cNvCxnSpPr>
          <p:nvPr/>
        </p:nvCxnSpPr>
        <p:spPr>
          <a:xfrm flipH="1">
            <a:off x="1345162" y="2661430"/>
            <a:ext cx="254659" cy="49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6C44012-B9AA-4DFA-A1CF-A5C53417175B}"/>
              </a:ext>
            </a:extLst>
          </p:cNvPr>
          <p:cNvCxnSpPr>
            <a:cxnSpLocks/>
            <a:stCxn id="58" idx="4"/>
            <a:endCxn id="64" idx="0"/>
          </p:cNvCxnSpPr>
          <p:nvPr/>
        </p:nvCxnSpPr>
        <p:spPr>
          <a:xfrm>
            <a:off x="1795142" y="2743729"/>
            <a:ext cx="184509" cy="35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CDBE32C-C81E-40A1-B17C-A1A76F51D5CB}"/>
              </a:ext>
            </a:extLst>
          </p:cNvPr>
          <p:cNvSpPr txBox="1"/>
          <p:nvPr/>
        </p:nvSpPr>
        <p:spPr>
          <a:xfrm>
            <a:off x="3808049" y="3281789"/>
            <a:ext cx="31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BDB64E-5516-4F02-B47E-08432781AF18}"/>
              </a:ext>
            </a:extLst>
          </p:cNvPr>
          <p:cNvSpPr txBox="1"/>
          <p:nvPr/>
        </p:nvSpPr>
        <p:spPr>
          <a:xfrm>
            <a:off x="471546" y="219075"/>
            <a:ext cx="246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5F2ED1B7-F0F4-4C66-AAFB-38627D6C28CE}"/>
              </a:ext>
            </a:extLst>
          </p:cNvPr>
          <p:cNvSpPr/>
          <p:nvPr/>
        </p:nvSpPr>
        <p:spPr>
          <a:xfrm>
            <a:off x="6377877" y="1340716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8396EDB-81C6-44EB-AFC0-5C03B4461599}"/>
              </a:ext>
            </a:extLst>
          </p:cNvPr>
          <p:cNvCxnSpPr>
            <a:cxnSpLocks/>
          </p:cNvCxnSpPr>
          <p:nvPr/>
        </p:nvCxnSpPr>
        <p:spPr>
          <a:xfrm>
            <a:off x="7432234" y="1086478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9A86D74-1A5D-4C0A-85F4-260AB58BEE74}"/>
              </a:ext>
            </a:extLst>
          </p:cNvPr>
          <p:cNvCxnSpPr>
            <a:cxnSpLocks/>
            <a:endCxn id="108" idx="7"/>
          </p:cNvCxnSpPr>
          <p:nvPr/>
        </p:nvCxnSpPr>
        <p:spPr>
          <a:xfrm flipH="1">
            <a:off x="6849423" y="785572"/>
            <a:ext cx="383079" cy="63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流程图: 接点 111">
            <a:extLst>
              <a:ext uri="{FF2B5EF4-FFF2-40B4-BE49-F238E27FC236}">
                <a16:creationId xmlns:a16="http://schemas.microsoft.com/office/drawing/2014/main" id="{BC9D44C1-7B7A-4846-AB16-D513B6200A24}"/>
              </a:ext>
            </a:extLst>
          </p:cNvPr>
          <p:cNvSpPr/>
          <p:nvPr/>
        </p:nvSpPr>
        <p:spPr>
          <a:xfrm>
            <a:off x="6600164" y="2155622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3" name="流程图: 接点 112">
            <a:extLst>
              <a:ext uri="{FF2B5EF4-FFF2-40B4-BE49-F238E27FC236}">
                <a16:creationId xmlns:a16="http://schemas.microsoft.com/office/drawing/2014/main" id="{B7D7A3E9-A7DF-4A21-9DE6-33DC22B1E025}"/>
              </a:ext>
            </a:extLst>
          </p:cNvPr>
          <p:cNvSpPr/>
          <p:nvPr/>
        </p:nvSpPr>
        <p:spPr>
          <a:xfrm>
            <a:off x="7475028" y="1422577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16629CB-041B-4B95-A984-3CC52C58A66C}"/>
              </a:ext>
            </a:extLst>
          </p:cNvPr>
          <p:cNvCxnSpPr>
            <a:cxnSpLocks/>
            <a:stCxn id="113" idx="5"/>
          </p:cNvCxnSpPr>
          <p:nvPr/>
        </p:nvCxnSpPr>
        <p:spPr>
          <a:xfrm>
            <a:off x="7946574" y="1902253"/>
            <a:ext cx="493868" cy="36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接点 119">
            <a:extLst>
              <a:ext uri="{FF2B5EF4-FFF2-40B4-BE49-F238E27FC236}">
                <a16:creationId xmlns:a16="http://schemas.microsoft.com/office/drawing/2014/main" id="{3FB87730-8678-4793-85B7-E6582A4E7134}"/>
              </a:ext>
            </a:extLst>
          </p:cNvPr>
          <p:cNvSpPr/>
          <p:nvPr/>
        </p:nvSpPr>
        <p:spPr>
          <a:xfrm>
            <a:off x="7347935" y="2167762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AC54EDB-8540-4533-A162-59CA5C3C83E9}"/>
              </a:ext>
            </a:extLst>
          </p:cNvPr>
          <p:cNvCxnSpPr>
            <a:cxnSpLocks/>
            <a:stCxn id="113" idx="4"/>
            <a:endCxn id="120" idx="0"/>
          </p:cNvCxnSpPr>
          <p:nvPr/>
        </p:nvCxnSpPr>
        <p:spPr>
          <a:xfrm flipH="1">
            <a:off x="7624160" y="1984552"/>
            <a:ext cx="127093" cy="18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流程图: 接点 121">
            <a:extLst>
              <a:ext uri="{FF2B5EF4-FFF2-40B4-BE49-F238E27FC236}">
                <a16:creationId xmlns:a16="http://schemas.microsoft.com/office/drawing/2014/main" id="{AE53D51A-22D8-4115-B8B6-166BE79CF8F5}"/>
              </a:ext>
            </a:extLst>
          </p:cNvPr>
          <p:cNvSpPr/>
          <p:nvPr/>
        </p:nvSpPr>
        <p:spPr>
          <a:xfrm>
            <a:off x="8293648" y="2157650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123" name="流程图: 接点 122">
            <a:extLst>
              <a:ext uri="{FF2B5EF4-FFF2-40B4-BE49-F238E27FC236}">
                <a16:creationId xmlns:a16="http://schemas.microsoft.com/office/drawing/2014/main" id="{7580F6D4-4C72-4A51-9A90-4BA8B1C61E12}"/>
              </a:ext>
            </a:extLst>
          </p:cNvPr>
          <p:cNvSpPr/>
          <p:nvPr/>
        </p:nvSpPr>
        <p:spPr>
          <a:xfrm>
            <a:off x="5829018" y="2114472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95F963D-EEDA-4FA8-A30D-8232E757B743}"/>
              </a:ext>
            </a:extLst>
          </p:cNvPr>
          <p:cNvCxnSpPr>
            <a:cxnSpLocks/>
            <a:stCxn id="108" idx="4"/>
            <a:endCxn id="123" idx="7"/>
          </p:cNvCxnSpPr>
          <p:nvPr/>
        </p:nvCxnSpPr>
        <p:spPr>
          <a:xfrm flipH="1">
            <a:off x="6300564" y="1902691"/>
            <a:ext cx="353538" cy="29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3AED466-172E-425F-ADF0-DFA97F3F4940}"/>
              </a:ext>
            </a:extLst>
          </p:cNvPr>
          <p:cNvCxnSpPr>
            <a:cxnSpLocks/>
            <a:stCxn id="108" idx="4"/>
            <a:endCxn id="112" idx="0"/>
          </p:cNvCxnSpPr>
          <p:nvPr/>
        </p:nvCxnSpPr>
        <p:spPr>
          <a:xfrm>
            <a:off x="6654102" y="1902691"/>
            <a:ext cx="222287" cy="25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流程图: 接点 126">
            <a:extLst>
              <a:ext uri="{FF2B5EF4-FFF2-40B4-BE49-F238E27FC236}">
                <a16:creationId xmlns:a16="http://schemas.microsoft.com/office/drawing/2014/main" id="{210C8BE4-4A39-40B4-99AE-7A208944BBAD}"/>
              </a:ext>
            </a:extLst>
          </p:cNvPr>
          <p:cNvSpPr/>
          <p:nvPr/>
        </p:nvSpPr>
        <p:spPr>
          <a:xfrm>
            <a:off x="6947251" y="557520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8" name="流程图: 接点 127">
            <a:extLst>
              <a:ext uri="{FF2B5EF4-FFF2-40B4-BE49-F238E27FC236}">
                <a16:creationId xmlns:a16="http://schemas.microsoft.com/office/drawing/2014/main" id="{969D910F-29FC-4238-B9A4-9FA61B202266}"/>
              </a:ext>
            </a:extLst>
          </p:cNvPr>
          <p:cNvSpPr/>
          <p:nvPr/>
        </p:nvSpPr>
        <p:spPr>
          <a:xfrm>
            <a:off x="9120649" y="3119353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D11A9B56-1E0A-445A-818A-68385E05C8EA}"/>
              </a:ext>
            </a:extLst>
          </p:cNvPr>
          <p:cNvCxnSpPr>
            <a:cxnSpLocks/>
            <a:stCxn id="122" idx="5"/>
            <a:endCxn id="128" idx="0"/>
          </p:cNvCxnSpPr>
          <p:nvPr/>
        </p:nvCxnSpPr>
        <p:spPr>
          <a:xfrm>
            <a:off x="8765194" y="2637326"/>
            <a:ext cx="631680" cy="48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流程图: 接点 129">
            <a:extLst>
              <a:ext uri="{FF2B5EF4-FFF2-40B4-BE49-F238E27FC236}">
                <a16:creationId xmlns:a16="http://schemas.microsoft.com/office/drawing/2014/main" id="{97C12394-CDA7-4C7A-8008-16CE09DBE678}"/>
              </a:ext>
            </a:extLst>
          </p:cNvPr>
          <p:cNvSpPr/>
          <p:nvPr/>
        </p:nvSpPr>
        <p:spPr>
          <a:xfrm>
            <a:off x="8228659" y="3129824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AA397EC1-85D2-4CEE-9131-53986B79C602}"/>
              </a:ext>
            </a:extLst>
          </p:cNvPr>
          <p:cNvCxnSpPr>
            <a:cxnSpLocks/>
            <a:stCxn id="122" idx="4"/>
            <a:endCxn id="130" idx="0"/>
          </p:cNvCxnSpPr>
          <p:nvPr/>
        </p:nvCxnSpPr>
        <p:spPr>
          <a:xfrm flipH="1">
            <a:off x="8504884" y="2719625"/>
            <a:ext cx="64989" cy="41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流程图: 接点 131">
            <a:extLst>
              <a:ext uri="{FF2B5EF4-FFF2-40B4-BE49-F238E27FC236}">
                <a16:creationId xmlns:a16="http://schemas.microsoft.com/office/drawing/2014/main" id="{3A19E97B-FEAA-4E7C-A587-8170DA995F2A}"/>
              </a:ext>
            </a:extLst>
          </p:cNvPr>
          <p:cNvSpPr/>
          <p:nvPr/>
        </p:nvSpPr>
        <p:spPr>
          <a:xfrm>
            <a:off x="6702634" y="3061162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</a:t>
            </a:r>
            <a:endParaRPr lang="zh-CN" altLang="en-US" sz="14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EA30ED3C-E619-4194-98AA-3865191ADDDF}"/>
              </a:ext>
            </a:extLst>
          </p:cNvPr>
          <p:cNvCxnSpPr>
            <a:cxnSpLocks/>
            <a:stCxn id="120" idx="3"/>
            <a:endCxn id="132" idx="7"/>
          </p:cNvCxnSpPr>
          <p:nvPr/>
        </p:nvCxnSpPr>
        <p:spPr>
          <a:xfrm flipH="1">
            <a:off x="7174180" y="2647438"/>
            <a:ext cx="254659" cy="49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9EEB1F0E-E5DE-4B48-8A33-1AC1D89B18D6}"/>
              </a:ext>
            </a:extLst>
          </p:cNvPr>
          <p:cNvSpPr txBox="1"/>
          <p:nvPr/>
        </p:nvSpPr>
        <p:spPr>
          <a:xfrm>
            <a:off x="9637067" y="3267797"/>
            <a:ext cx="31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AC5B2F8-F635-4BFF-B14A-886E3867F834}"/>
              </a:ext>
            </a:extLst>
          </p:cNvPr>
          <p:cNvSpPr/>
          <p:nvPr/>
        </p:nvSpPr>
        <p:spPr>
          <a:xfrm>
            <a:off x="3844081" y="1771650"/>
            <a:ext cx="1083107" cy="226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4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A3370FB5-3C94-4775-B7BE-A72450BE6837}"/>
              </a:ext>
            </a:extLst>
          </p:cNvPr>
          <p:cNvSpPr txBox="1"/>
          <p:nvPr/>
        </p:nvSpPr>
        <p:spPr>
          <a:xfrm>
            <a:off x="0" y="4682432"/>
            <a:ext cx="425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删除结点</a:t>
            </a:r>
            <a:r>
              <a:rPr lang="en-US" altLang="zh-CN" dirty="0"/>
              <a:t>5</a:t>
            </a:r>
            <a:r>
              <a:rPr lang="zh-CN" altLang="en-US" dirty="0"/>
              <a:t>，同删除结点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5F2ED1B7-F0F4-4C66-AAFB-38627D6C28CE}"/>
              </a:ext>
            </a:extLst>
          </p:cNvPr>
          <p:cNvSpPr/>
          <p:nvPr/>
        </p:nvSpPr>
        <p:spPr>
          <a:xfrm>
            <a:off x="672402" y="1708554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98396EDB-81C6-44EB-AFC0-5C03B4461599}"/>
              </a:ext>
            </a:extLst>
          </p:cNvPr>
          <p:cNvCxnSpPr>
            <a:cxnSpLocks/>
          </p:cNvCxnSpPr>
          <p:nvPr/>
        </p:nvCxnSpPr>
        <p:spPr>
          <a:xfrm>
            <a:off x="1726759" y="1454316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9A86D74-1A5D-4C0A-85F4-260AB58BEE74}"/>
              </a:ext>
            </a:extLst>
          </p:cNvPr>
          <p:cNvCxnSpPr>
            <a:cxnSpLocks/>
            <a:endCxn id="108" idx="7"/>
          </p:cNvCxnSpPr>
          <p:nvPr/>
        </p:nvCxnSpPr>
        <p:spPr>
          <a:xfrm flipH="1">
            <a:off x="1143948" y="1153410"/>
            <a:ext cx="383079" cy="63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流程图: 接点 111">
            <a:extLst>
              <a:ext uri="{FF2B5EF4-FFF2-40B4-BE49-F238E27FC236}">
                <a16:creationId xmlns:a16="http://schemas.microsoft.com/office/drawing/2014/main" id="{BC9D44C1-7B7A-4846-AB16-D513B6200A24}"/>
              </a:ext>
            </a:extLst>
          </p:cNvPr>
          <p:cNvSpPr/>
          <p:nvPr/>
        </p:nvSpPr>
        <p:spPr>
          <a:xfrm>
            <a:off x="894689" y="2523460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3" name="流程图: 接点 112">
            <a:extLst>
              <a:ext uri="{FF2B5EF4-FFF2-40B4-BE49-F238E27FC236}">
                <a16:creationId xmlns:a16="http://schemas.microsoft.com/office/drawing/2014/main" id="{B7D7A3E9-A7DF-4A21-9DE6-33DC22B1E025}"/>
              </a:ext>
            </a:extLst>
          </p:cNvPr>
          <p:cNvSpPr/>
          <p:nvPr/>
        </p:nvSpPr>
        <p:spPr>
          <a:xfrm>
            <a:off x="1769553" y="1790415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16629CB-041B-4B95-A984-3CC52C58A66C}"/>
              </a:ext>
            </a:extLst>
          </p:cNvPr>
          <p:cNvCxnSpPr>
            <a:cxnSpLocks/>
            <a:stCxn id="113" idx="5"/>
          </p:cNvCxnSpPr>
          <p:nvPr/>
        </p:nvCxnSpPr>
        <p:spPr>
          <a:xfrm>
            <a:off x="2241099" y="2270091"/>
            <a:ext cx="493868" cy="36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接点 119">
            <a:extLst>
              <a:ext uri="{FF2B5EF4-FFF2-40B4-BE49-F238E27FC236}">
                <a16:creationId xmlns:a16="http://schemas.microsoft.com/office/drawing/2014/main" id="{3FB87730-8678-4793-85B7-E6582A4E7134}"/>
              </a:ext>
            </a:extLst>
          </p:cNvPr>
          <p:cNvSpPr/>
          <p:nvPr/>
        </p:nvSpPr>
        <p:spPr>
          <a:xfrm>
            <a:off x="1642460" y="2535600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AC54EDB-8540-4533-A162-59CA5C3C83E9}"/>
              </a:ext>
            </a:extLst>
          </p:cNvPr>
          <p:cNvCxnSpPr>
            <a:cxnSpLocks/>
            <a:stCxn id="113" idx="4"/>
            <a:endCxn id="120" idx="0"/>
          </p:cNvCxnSpPr>
          <p:nvPr/>
        </p:nvCxnSpPr>
        <p:spPr>
          <a:xfrm flipH="1">
            <a:off x="1918685" y="2352390"/>
            <a:ext cx="127093" cy="18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流程图: 接点 121">
            <a:extLst>
              <a:ext uri="{FF2B5EF4-FFF2-40B4-BE49-F238E27FC236}">
                <a16:creationId xmlns:a16="http://schemas.microsoft.com/office/drawing/2014/main" id="{AE53D51A-22D8-4115-B8B6-166BE79CF8F5}"/>
              </a:ext>
            </a:extLst>
          </p:cNvPr>
          <p:cNvSpPr/>
          <p:nvPr/>
        </p:nvSpPr>
        <p:spPr>
          <a:xfrm>
            <a:off x="2588173" y="2525488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123" name="流程图: 接点 122">
            <a:extLst>
              <a:ext uri="{FF2B5EF4-FFF2-40B4-BE49-F238E27FC236}">
                <a16:creationId xmlns:a16="http://schemas.microsoft.com/office/drawing/2014/main" id="{7580F6D4-4C72-4A51-9A90-4BA8B1C61E12}"/>
              </a:ext>
            </a:extLst>
          </p:cNvPr>
          <p:cNvSpPr/>
          <p:nvPr/>
        </p:nvSpPr>
        <p:spPr>
          <a:xfrm>
            <a:off x="123543" y="2482310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95F963D-EEDA-4FA8-A30D-8232E757B743}"/>
              </a:ext>
            </a:extLst>
          </p:cNvPr>
          <p:cNvCxnSpPr>
            <a:cxnSpLocks/>
            <a:stCxn id="108" idx="4"/>
            <a:endCxn id="123" idx="7"/>
          </p:cNvCxnSpPr>
          <p:nvPr/>
        </p:nvCxnSpPr>
        <p:spPr>
          <a:xfrm flipH="1">
            <a:off x="595089" y="2270529"/>
            <a:ext cx="353538" cy="29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3AED466-172E-425F-ADF0-DFA97F3F4940}"/>
              </a:ext>
            </a:extLst>
          </p:cNvPr>
          <p:cNvCxnSpPr>
            <a:cxnSpLocks/>
            <a:stCxn id="108" idx="4"/>
            <a:endCxn id="112" idx="0"/>
          </p:cNvCxnSpPr>
          <p:nvPr/>
        </p:nvCxnSpPr>
        <p:spPr>
          <a:xfrm>
            <a:off x="948627" y="2270529"/>
            <a:ext cx="222287" cy="25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流程图: 接点 126">
            <a:extLst>
              <a:ext uri="{FF2B5EF4-FFF2-40B4-BE49-F238E27FC236}">
                <a16:creationId xmlns:a16="http://schemas.microsoft.com/office/drawing/2014/main" id="{210C8BE4-4A39-40B4-99AE-7A208944BBAD}"/>
              </a:ext>
            </a:extLst>
          </p:cNvPr>
          <p:cNvSpPr/>
          <p:nvPr/>
        </p:nvSpPr>
        <p:spPr>
          <a:xfrm>
            <a:off x="1241776" y="92535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8" name="流程图: 接点 127">
            <a:extLst>
              <a:ext uri="{FF2B5EF4-FFF2-40B4-BE49-F238E27FC236}">
                <a16:creationId xmlns:a16="http://schemas.microsoft.com/office/drawing/2014/main" id="{969D910F-29FC-4238-B9A4-9FA61B202266}"/>
              </a:ext>
            </a:extLst>
          </p:cNvPr>
          <p:cNvSpPr/>
          <p:nvPr/>
        </p:nvSpPr>
        <p:spPr>
          <a:xfrm>
            <a:off x="3415174" y="3487191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D11A9B56-1E0A-445A-818A-68385E05C8EA}"/>
              </a:ext>
            </a:extLst>
          </p:cNvPr>
          <p:cNvCxnSpPr>
            <a:cxnSpLocks/>
            <a:stCxn id="122" idx="5"/>
            <a:endCxn id="128" idx="0"/>
          </p:cNvCxnSpPr>
          <p:nvPr/>
        </p:nvCxnSpPr>
        <p:spPr>
          <a:xfrm>
            <a:off x="3059719" y="3005164"/>
            <a:ext cx="631680" cy="48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流程图: 接点 129">
            <a:extLst>
              <a:ext uri="{FF2B5EF4-FFF2-40B4-BE49-F238E27FC236}">
                <a16:creationId xmlns:a16="http://schemas.microsoft.com/office/drawing/2014/main" id="{97C12394-CDA7-4C7A-8008-16CE09DBE678}"/>
              </a:ext>
            </a:extLst>
          </p:cNvPr>
          <p:cNvSpPr/>
          <p:nvPr/>
        </p:nvSpPr>
        <p:spPr>
          <a:xfrm>
            <a:off x="2523184" y="3497662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AA397EC1-85D2-4CEE-9131-53986B79C602}"/>
              </a:ext>
            </a:extLst>
          </p:cNvPr>
          <p:cNvCxnSpPr>
            <a:cxnSpLocks/>
            <a:stCxn id="122" idx="4"/>
            <a:endCxn id="130" idx="0"/>
          </p:cNvCxnSpPr>
          <p:nvPr/>
        </p:nvCxnSpPr>
        <p:spPr>
          <a:xfrm flipH="1">
            <a:off x="2799409" y="3087463"/>
            <a:ext cx="64989" cy="41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流程图: 接点 131">
            <a:extLst>
              <a:ext uri="{FF2B5EF4-FFF2-40B4-BE49-F238E27FC236}">
                <a16:creationId xmlns:a16="http://schemas.microsoft.com/office/drawing/2014/main" id="{3A19E97B-FEAA-4E7C-A587-8170DA995F2A}"/>
              </a:ext>
            </a:extLst>
          </p:cNvPr>
          <p:cNvSpPr/>
          <p:nvPr/>
        </p:nvSpPr>
        <p:spPr>
          <a:xfrm>
            <a:off x="997159" y="3429000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</a:t>
            </a:r>
            <a:endParaRPr lang="zh-CN" altLang="en-US" sz="14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EA30ED3C-E619-4194-98AA-3865191ADDDF}"/>
              </a:ext>
            </a:extLst>
          </p:cNvPr>
          <p:cNvCxnSpPr>
            <a:cxnSpLocks/>
            <a:stCxn id="120" idx="3"/>
            <a:endCxn id="132" idx="7"/>
          </p:cNvCxnSpPr>
          <p:nvPr/>
        </p:nvCxnSpPr>
        <p:spPr>
          <a:xfrm flipH="1">
            <a:off x="1468705" y="3015276"/>
            <a:ext cx="254659" cy="49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9EEB1F0E-E5DE-4B48-8A33-1AC1D89B18D6}"/>
              </a:ext>
            </a:extLst>
          </p:cNvPr>
          <p:cNvSpPr txBox="1"/>
          <p:nvPr/>
        </p:nvSpPr>
        <p:spPr>
          <a:xfrm>
            <a:off x="3931592" y="3635635"/>
            <a:ext cx="31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C035EAA-C9AE-43BB-B261-C32030B04BF9}"/>
              </a:ext>
            </a:extLst>
          </p:cNvPr>
          <p:cNvSpPr txBox="1"/>
          <p:nvPr/>
        </p:nvSpPr>
        <p:spPr>
          <a:xfrm>
            <a:off x="399768" y="301479"/>
            <a:ext cx="246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720580C0-1D87-4068-8AED-AFFF7BD3D2C2}"/>
              </a:ext>
            </a:extLst>
          </p:cNvPr>
          <p:cNvSpPr/>
          <p:nvPr/>
        </p:nvSpPr>
        <p:spPr>
          <a:xfrm>
            <a:off x="6301677" y="1698083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5074E8A-AFEA-4F37-8A9F-D2C31AF7E925}"/>
              </a:ext>
            </a:extLst>
          </p:cNvPr>
          <p:cNvCxnSpPr>
            <a:cxnSpLocks/>
          </p:cNvCxnSpPr>
          <p:nvPr/>
        </p:nvCxnSpPr>
        <p:spPr>
          <a:xfrm>
            <a:off x="7356034" y="1443845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A26C520-77D5-48A3-8A41-950BBCEF3C42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6773223" y="1142939"/>
            <a:ext cx="383079" cy="63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FD0ED2F1-7EE4-48ED-8FCC-046E0E33EC2E}"/>
              </a:ext>
            </a:extLst>
          </p:cNvPr>
          <p:cNvSpPr/>
          <p:nvPr/>
        </p:nvSpPr>
        <p:spPr>
          <a:xfrm>
            <a:off x="7398828" y="1779944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1486850-512A-4D9A-8B4F-00A1FCEF7EA4}"/>
              </a:ext>
            </a:extLst>
          </p:cNvPr>
          <p:cNvCxnSpPr>
            <a:cxnSpLocks/>
            <a:stCxn id="76" idx="5"/>
          </p:cNvCxnSpPr>
          <p:nvPr/>
        </p:nvCxnSpPr>
        <p:spPr>
          <a:xfrm>
            <a:off x="7870374" y="2259620"/>
            <a:ext cx="493868" cy="36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B36FA134-8884-41D5-9ECF-D968602B4EA8}"/>
              </a:ext>
            </a:extLst>
          </p:cNvPr>
          <p:cNvSpPr/>
          <p:nvPr/>
        </p:nvSpPr>
        <p:spPr>
          <a:xfrm>
            <a:off x="7271735" y="2525129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0A0B867-587C-42E8-9F08-20072121C272}"/>
              </a:ext>
            </a:extLst>
          </p:cNvPr>
          <p:cNvCxnSpPr>
            <a:cxnSpLocks/>
            <a:stCxn id="76" idx="4"/>
            <a:endCxn id="78" idx="0"/>
          </p:cNvCxnSpPr>
          <p:nvPr/>
        </p:nvCxnSpPr>
        <p:spPr>
          <a:xfrm flipH="1">
            <a:off x="7547960" y="2341919"/>
            <a:ext cx="127093" cy="18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A27D63E4-4836-4562-9ACB-10FAB471C03C}"/>
              </a:ext>
            </a:extLst>
          </p:cNvPr>
          <p:cNvSpPr/>
          <p:nvPr/>
        </p:nvSpPr>
        <p:spPr>
          <a:xfrm>
            <a:off x="8217448" y="2515017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8F749616-AD95-47CC-BA6C-5DD3960710A4}"/>
              </a:ext>
            </a:extLst>
          </p:cNvPr>
          <p:cNvSpPr/>
          <p:nvPr/>
        </p:nvSpPr>
        <p:spPr>
          <a:xfrm>
            <a:off x="5752818" y="2471839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6A45439-A6BD-46D3-9120-C205B05DFC55}"/>
              </a:ext>
            </a:extLst>
          </p:cNvPr>
          <p:cNvCxnSpPr>
            <a:cxnSpLocks/>
            <a:stCxn id="49" idx="4"/>
            <a:endCxn id="81" idx="7"/>
          </p:cNvCxnSpPr>
          <p:nvPr/>
        </p:nvCxnSpPr>
        <p:spPr>
          <a:xfrm flipH="1">
            <a:off x="6224364" y="2260058"/>
            <a:ext cx="353538" cy="29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E74910FB-BD0E-4FC1-B1EA-229144243672}"/>
              </a:ext>
            </a:extLst>
          </p:cNvPr>
          <p:cNvSpPr/>
          <p:nvPr/>
        </p:nvSpPr>
        <p:spPr>
          <a:xfrm>
            <a:off x="6871051" y="914887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361EAB31-0DAF-4736-A87B-CC0E7D92AB6C}"/>
              </a:ext>
            </a:extLst>
          </p:cNvPr>
          <p:cNvSpPr/>
          <p:nvPr/>
        </p:nvSpPr>
        <p:spPr>
          <a:xfrm>
            <a:off x="9044449" y="3476720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344C881-DAAF-44EF-A465-EB5EF7537308}"/>
              </a:ext>
            </a:extLst>
          </p:cNvPr>
          <p:cNvCxnSpPr>
            <a:cxnSpLocks/>
            <a:stCxn id="80" idx="5"/>
            <a:endCxn id="85" idx="0"/>
          </p:cNvCxnSpPr>
          <p:nvPr/>
        </p:nvCxnSpPr>
        <p:spPr>
          <a:xfrm>
            <a:off x="8688994" y="2994693"/>
            <a:ext cx="631680" cy="48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292BAFF9-80A3-4714-9A17-34E3EECD7ECE}"/>
              </a:ext>
            </a:extLst>
          </p:cNvPr>
          <p:cNvSpPr/>
          <p:nvPr/>
        </p:nvSpPr>
        <p:spPr>
          <a:xfrm>
            <a:off x="8152459" y="3487191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FC0FB13-2592-4791-A6B8-40BC18D67BEB}"/>
              </a:ext>
            </a:extLst>
          </p:cNvPr>
          <p:cNvCxnSpPr>
            <a:cxnSpLocks/>
            <a:stCxn id="80" idx="4"/>
            <a:endCxn id="87" idx="0"/>
          </p:cNvCxnSpPr>
          <p:nvPr/>
        </p:nvCxnSpPr>
        <p:spPr>
          <a:xfrm flipH="1">
            <a:off x="8428684" y="3076992"/>
            <a:ext cx="64989" cy="41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AB7A5D5F-E355-4897-86AE-698306E80FAF}"/>
              </a:ext>
            </a:extLst>
          </p:cNvPr>
          <p:cNvSpPr/>
          <p:nvPr/>
        </p:nvSpPr>
        <p:spPr>
          <a:xfrm>
            <a:off x="6626434" y="3418529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</a:t>
            </a:r>
            <a:endParaRPr lang="zh-CN" altLang="en-US" sz="1400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1CAD069-854D-462B-88A2-AE3F62DD5FAC}"/>
              </a:ext>
            </a:extLst>
          </p:cNvPr>
          <p:cNvCxnSpPr>
            <a:cxnSpLocks/>
            <a:stCxn id="78" idx="3"/>
            <a:endCxn id="89" idx="7"/>
          </p:cNvCxnSpPr>
          <p:nvPr/>
        </p:nvCxnSpPr>
        <p:spPr>
          <a:xfrm flipH="1">
            <a:off x="7097980" y="3004805"/>
            <a:ext cx="254659" cy="49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D9FCA74A-E52E-4683-8519-F6912334EF59}"/>
              </a:ext>
            </a:extLst>
          </p:cNvPr>
          <p:cNvSpPr txBox="1"/>
          <p:nvPr/>
        </p:nvSpPr>
        <p:spPr>
          <a:xfrm>
            <a:off x="9560867" y="3625164"/>
            <a:ext cx="31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ED981C97-BF2F-4CC6-9B9A-87E23919B85C}"/>
              </a:ext>
            </a:extLst>
          </p:cNvPr>
          <p:cNvSpPr/>
          <p:nvPr/>
        </p:nvSpPr>
        <p:spPr>
          <a:xfrm>
            <a:off x="3931592" y="2259619"/>
            <a:ext cx="919396" cy="212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9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4A7A82-1E65-4ED6-B6B4-1D5BF7303764}"/>
              </a:ext>
            </a:extLst>
          </p:cNvPr>
          <p:cNvSpPr/>
          <p:nvPr/>
        </p:nvSpPr>
        <p:spPr>
          <a:xfrm>
            <a:off x="0" y="329684"/>
            <a:ext cx="498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{1，5，6，7，8，9，10，11，12，13，14，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0303D336-DA6B-4E88-9B18-C6E4DF4D25A7}"/>
              </a:ext>
            </a:extLst>
          </p:cNvPr>
          <p:cNvSpPr/>
          <p:nvPr/>
        </p:nvSpPr>
        <p:spPr>
          <a:xfrm>
            <a:off x="638175" y="155471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2D7A94-5250-4909-B916-5DB73E9F128F}"/>
              </a:ext>
            </a:extLst>
          </p:cNvPr>
          <p:cNvSpPr txBox="1"/>
          <p:nvPr/>
        </p:nvSpPr>
        <p:spPr>
          <a:xfrm>
            <a:off x="0" y="31623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</a:t>
            </a:r>
            <a:r>
              <a:rPr lang="en-US" altLang="zh-CN" dirty="0"/>
              <a:t>2</a:t>
            </a:r>
            <a:r>
              <a:rPr lang="zh-CN" altLang="en-US" dirty="0"/>
              <a:t>，父节点是黑色，无需调整</a:t>
            </a: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2A293FE-34BC-4425-AC4A-52F5E2C35EB0}"/>
              </a:ext>
            </a:extLst>
          </p:cNvPr>
          <p:cNvSpPr/>
          <p:nvPr/>
        </p:nvSpPr>
        <p:spPr>
          <a:xfrm>
            <a:off x="1295400" y="2410419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0C9B0FD-DF18-4B9E-A40F-9B5CF574DB37}"/>
              </a:ext>
            </a:extLst>
          </p:cNvPr>
          <p:cNvCxnSpPr>
            <a:cxnSpLocks/>
            <a:stCxn id="5" idx="5"/>
            <a:endCxn id="13" idx="1"/>
          </p:cNvCxnSpPr>
          <p:nvPr/>
        </p:nvCxnSpPr>
        <p:spPr>
          <a:xfrm>
            <a:off x="1109721" y="2034394"/>
            <a:ext cx="266583" cy="45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5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4A7A82-1E65-4ED6-B6B4-1D5BF7303764}"/>
              </a:ext>
            </a:extLst>
          </p:cNvPr>
          <p:cNvSpPr/>
          <p:nvPr/>
        </p:nvSpPr>
        <p:spPr>
          <a:xfrm>
            <a:off x="0" y="329684"/>
            <a:ext cx="498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{1，5，6，7，8，9，10，11，12，13，14，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0303D336-DA6B-4E88-9B18-C6E4DF4D25A7}"/>
              </a:ext>
            </a:extLst>
          </p:cNvPr>
          <p:cNvSpPr/>
          <p:nvPr/>
        </p:nvSpPr>
        <p:spPr>
          <a:xfrm>
            <a:off x="638175" y="155471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2A293FE-34BC-4425-AC4A-52F5E2C35EB0}"/>
              </a:ext>
            </a:extLst>
          </p:cNvPr>
          <p:cNvSpPr/>
          <p:nvPr/>
        </p:nvSpPr>
        <p:spPr>
          <a:xfrm>
            <a:off x="1295400" y="2410419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0C9B0FD-DF18-4B9E-A40F-9B5CF574DB37}"/>
              </a:ext>
            </a:extLst>
          </p:cNvPr>
          <p:cNvCxnSpPr>
            <a:cxnSpLocks/>
            <a:stCxn id="5" idx="5"/>
            <a:endCxn id="13" idx="1"/>
          </p:cNvCxnSpPr>
          <p:nvPr/>
        </p:nvCxnSpPr>
        <p:spPr>
          <a:xfrm>
            <a:off x="1109721" y="2034394"/>
            <a:ext cx="266583" cy="45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9511F91-A075-4756-87FD-A5D0E4F5369B}"/>
              </a:ext>
            </a:extLst>
          </p:cNvPr>
          <p:cNvSpPr/>
          <p:nvPr/>
        </p:nvSpPr>
        <p:spPr>
          <a:xfrm>
            <a:off x="1939578" y="3429000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273B688-9966-4B8D-BA60-E9AF10C64152}"/>
              </a:ext>
            </a:extLst>
          </p:cNvPr>
          <p:cNvCxnSpPr>
            <a:stCxn id="13" idx="5"/>
            <a:endCxn id="8" idx="0"/>
          </p:cNvCxnSpPr>
          <p:nvPr/>
        </p:nvCxnSpPr>
        <p:spPr>
          <a:xfrm>
            <a:off x="1766946" y="2890095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78AC57E-DD92-4107-922C-4787D4983CF5}"/>
              </a:ext>
            </a:extLst>
          </p:cNvPr>
          <p:cNvSpPr txBox="1"/>
          <p:nvPr/>
        </p:nvSpPr>
        <p:spPr>
          <a:xfrm>
            <a:off x="142875" y="4222937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</a:t>
            </a:r>
            <a:r>
              <a:rPr lang="en-US" altLang="zh-CN" dirty="0"/>
              <a:t>6</a:t>
            </a:r>
            <a:r>
              <a:rPr lang="zh-CN" altLang="en-US" dirty="0"/>
              <a:t>，叔父结点不存在，且是“右右”，对应情况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7F8FF71A-A1EF-44F8-BC9A-8B93EF1CE3A8}"/>
              </a:ext>
            </a:extLst>
          </p:cNvPr>
          <p:cNvSpPr/>
          <p:nvPr/>
        </p:nvSpPr>
        <p:spPr>
          <a:xfrm>
            <a:off x="4326832" y="1554718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691C8544-DA3B-4F53-B48C-08840E2E71F5}"/>
              </a:ext>
            </a:extLst>
          </p:cNvPr>
          <p:cNvSpPr/>
          <p:nvPr/>
        </p:nvSpPr>
        <p:spPr>
          <a:xfrm>
            <a:off x="4984057" y="2410419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9AD3B8B-A17B-4E69-BAA1-F08CB100BC86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4798378" y="2034394"/>
            <a:ext cx="266583" cy="45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CFAC2926-09D0-4FE0-B2D7-359CE52A347B}"/>
              </a:ext>
            </a:extLst>
          </p:cNvPr>
          <p:cNvSpPr/>
          <p:nvPr/>
        </p:nvSpPr>
        <p:spPr>
          <a:xfrm>
            <a:off x="5628235" y="3429000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7F6F44D-FE5E-46D8-B2C8-2006117F8B84}"/>
              </a:ext>
            </a:extLst>
          </p:cNvPr>
          <p:cNvCxnSpPr>
            <a:stCxn id="14" idx="5"/>
            <a:endCxn id="17" idx="0"/>
          </p:cNvCxnSpPr>
          <p:nvPr/>
        </p:nvCxnSpPr>
        <p:spPr>
          <a:xfrm>
            <a:off x="5455603" y="2890095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6CA46A1-2081-4A89-92BC-8950010CFBF3}"/>
              </a:ext>
            </a:extLst>
          </p:cNvPr>
          <p:cNvSpPr txBox="1"/>
          <p:nvPr/>
        </p:nvSpPr>
        <p:spPr>
          <a:xfrm>
            <a:off x="3907732" y="4236058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父节点染黑，祖父结点染红</a:t>
            </a: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1DDAFF0A-17C8-4628-9976-84D57E1CF185}"/>
              </a:ext>
            </a:extLst>
          </p:cNvPr>
          <p:cNvSpPr/>
          <p:nvPr/>
        </p:nvSpPr>
        <p:spPr>
          <a:xfrm>
            <a:off x="8764442" y="3428999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76A2B482-CC87-4FA7-BB5C-5C61104D4501}"/>
              </a:ext>
            </a:extLst>
          </p:cNvPr>
          <p:cNvSpPr/>
          <p:nvPr/>
        </p:nvSpPr>
        <p:spPr>
          <a:xfrm>
            <a:off x="9565842" y="2410419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08D3FF11-7BCE-424D-960B-41F1E3BD8F2E}"/>
              </a:ext>
            </a:extLst>
          </p:cNvPr>
          <p:cNvSpPr/>
          <p:nvPr/>
        </p:nvSpPr>
        <p:spPr>
          <a:xfrm>
            <a:off x="10210020" y="3429000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EE4274-E059-4269-AFE6-2451334A97BF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10037388" y="2890095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1220BB0-0835-4D82-AE2B-97B2DA3257E6}"/>
              </a:ext>
            </a:extLst>
          </p:cNvPr>
          <p:cNvSpPr txBox="1"/>
          <p:nvPr/>
        </p:nvSpPr>
        <p:spPr>
          <a:xfrm>
            <a:off x="9344025" y="4229895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左旋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3F1B043-51A6-4A97-B327-470B63F0FAB5}"/>
              </a:ext>
            </a:extLst>
          </p:cNvPr>
          <p:cNvCxnSpPr>
            <a:stCxn id="21" idx="3"/>
            <a:endCxn id="20" idx="7"/>
          </p:cNvCxnSpPr>
          <p:nvPr/>
        </p:nvCxnSpPr>
        <p:spPr>
          <a:xfrm flipH="1">
            <a:off x="9235988" y="2890095"/>
            <a:ext cx="410758" cy="62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右 28">
            <a:extLst>
              <a:ext uri="{FF2B5EF4-FFF2-40B4-BE49-F238E27FC236}">
                <a16:creationId xmlns:a16="http://schemas.microsoft.com/office/drawing/2014/main" id="{5AA2C5BE-417C-4D5B-B41C-935B235A6E5E}"/>
              </a:ext>
            </a:extLst>
          </p:cNvPr>
          <p:cNvSpPr/>
          <p:nvPr/>
        </p:nvSpPr>
        <p:spPr>
          <a:xfrm>
            <a:off x="2657475" y="2781300"/>
            <a:ext cx="866775" cy="191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4A8B4804-15AC-488D-A47F-A730F255921A}"/>
              </a:ext>
            </a:extLst>
          </p:cNvPr>
          <p:cNvSpPr/>
          <p:nvPr/>
        </p:nvSpPr>
        <p:spPr>
          <a:xfrm>
            <a:off x="7633307" y="2781300"/>
            <a:ext cx="866775" cy="191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4A7A82-1E65-4ED6-B6B4-1D5BF7303764}"/>
              </a:ext>
            </a:extLst>
          </p:cNvPr>
          <p:cNvSpPr/>
          <p:nvPr/>
        </p:nvSpPr>
        <p:spPr>
          <a:xfrm>
            <a:off x="0" y="329684"/>
            <a:ext cx="498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{1，5，6，7，8，9，10，11，12，13，14，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1DDAFF0A-17C8-4628-9976-84D57E1CF185}"/>
              </a:ext>
            </a:extLst>
          </p:cNvPr>
          <p:cNvSpPr/>
          <p:nvPr/>
        </p:nvSpPr>
        <p:spPr>
          <a:xfrm>
            <a:off x="172892" y="2543174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76A2B482-CC87-4FA7-BB5C-5C61104D4501}"/>
              </a:ext>
            </a:extLst>
          </p:cNvPr>
          <p:cNvSpPr/>
          <p:nvPr/>
        </p:nvSpPr>
        <p:spPr>
          <a:xfrm>
            <a:off x="974292" y="1524594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08D3FF11-7BCE-424D-960B-41F1E3BD8F2E}"/>
              </a:ext>
            </a:extLst>
          </p:cNvPr>
          <p:cNvSpPr/>
          <p:nvPr/>
        </p:nvSpPr>
        <p:spPr>
          <a:xfrm>
            <a:off x="1618470" y="2543175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EE4274-E059-4269-AFE6-2451334A97BF}"/>
              </a:ext>
            </a:extLst>
          </p:cNvPr>
          <p:cNvCxnSpPr>
            <a:stCxn id="21" idx="5"/>
            <a:endCxn id="23" idx="0"/>
          </p:cNvCxnSpPr>
          <p:nvPr/>
        </p:nvCxnSpPr>
        <p:spPr>
          <a:xfrm>
            <a:off x="1445838" y="2004270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3F1B043-51A6-4A97-B327-470B63F0FAB5}"/>
              </a:ext>
            </a:extLst>
          </p:cNvPr>
          <p:cNvCxnSpPr>
            <a:stCxn id="21" idx="3"/>
            <a:endCxn id="20" idx="7"/>
          </p:cNvCxnSpPr>
          <p:nvPr/>
        </p:nvCxnSpPr>
        <p:spPr>
          <a:xfrm flipH="1">
            <a:off x="644438" y="2004270"/>
            <a:ext cx="410758" cy="62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0DE84C82-70FD-4D23-A625-C42BCDDF8EB5}"/>
              </a:ext>
            </a:extLst>
          </p:cNvPr>
          <p:cNvSpPr/>
          <p:nvPr/>
        </p:nvSpPr>
        <p:spPr>
          <a:xfrm>
            <a:off x="2215803" y="3429000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F95F9A8-B45A-4678-AB14-D629ACBC247D}"/>
              </a:ext>
            </a:extLst>
          </p:cNvPr>
          <p:cNvCxnSpPr>
            <a:stCxn id="23" idx="5"/>
            <a:endCxn id="26" idx="0"/>
          </p:cNvCxnSpPr>
          <p:nvPr/>
        </p:nvCxnSpPr>
        <p:spPr>
          <a:xfrm>
            <a:off x="2090016" y="3022851"/>
            <a:ext cx="402012" cy="40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8257942-AE1A-40D8-BF3A-705ABBF37C11}"/>
              </a:ext>
            </a:extLst>
          </p:cNvPr>
          <p:cNvSpPr txBox="1"/>
          <p:nvPr/>
        </p:nvSpPr>
        <p:spPr>
          <a:xfrm>
            <a:off x="104775" y="4286250"/>
            <a:ext cx="424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插入结点</a:t>
            </a:r>
            <a:r>
              <a:rPr lang="en-US" altLang="zh-CN" dirty="0"/>
              <a:t>7</a:t>
            </a:r>
            <a:r>
              <a:rPr lang="zh-CN" altLang="en-US" dirty="0"/>
              <a:t>，对应情况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6CA3C2C1-13B4-403B-B369-A63C21AD7A3E}"/>
              </a:ext>
            </a:extLst>
          </p:cNvPr>
          <p:cNvSpPr/>
          <p:nvPr/>
        </p:nvSpPr>
        <p:spPr>
          <a:xfrm>
            <a:off x="5364017" y="2543173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D3598DA8-2DA8-4D42-B61C-B51505BBDD1F}"/>
              </a:ext>
            </a:extLst>
          </p:cNvPr>
          <p:cNvSpPr/>
          <p:nvPr/>
        </p:nvSpPr>
        <p:spPr>
          <a:xfrm>
            <a:off x="6165417" y="1524593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82AA4879-16C8-4719-9058-0847C51AEDD4}"/>
              </a:ext>
            </a:extLst>
          </p:cNvPr>
          <p:cNvSpPr/>
          <p:nvPr/>
        </p:nvSpPr>
        <p:spPr>
          <a:xfrm>
            <a:off x="6809595" y="2543174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10B0726-58F0-4FE4-83DE-9BCC204E294F}"/>
              </a:ext>
            </a:extLst>
          </p:cNvPr>
          <p:cNvCxnSpPr>
            <a:stCxn id="32" idx="5"/>
            <a:endCxn id="33" idx="0"/>
          </p:cNvCxnSpPr>
          <p:nvPr/>
        </p:nvCxnSpPr>
        <p:spPr>
          <a:xfrm>
            <a:off x="6636963" y="2004269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8280964-8DC3-487F-A00A-C61C2C314D02}"/>
              </a:ext>
            </a:extLst>
          </p:cNvPr>
          <p:cNvCxnSpPr>
            <a:stCxn id="32" idx="3"/>
            <a:endCxn id="31" idx="7"/>
          </p:cNvCxnSpPr>
          <p:nvPr/>
        </p:nvCxnSpPr>
        <p:spPr>
          <a:xfrm flipH="1">
            <a:off x="5835563" y="2004269"/>
            <a:ext cx="410758" cy="62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E33927ED-C3C5-4165-B8A6-453E84ADEAD4}"/>
              </a:ext>
            </a:extLst>
          </p:cNvPr>
          <p:cNvSpPr/>
          <p:nvPr/>
        </p:nvSpPr>
        <p:spPr>
          <a:xfrm>
            <a:off x="7406928" y="3428999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E2BFE4F-E4C9-40FB-92C8-0F36B18CBDBD}"/>
              </a:ext>
            </a:extLst>
          </p:cNvPr>
          <p:cNvCxnSpPr>
            <a:stCxn id="33" idx="5"/>
            <a:endCxn id="36" idx="0"/>
          </p:cNvCxnSpPr>
          <p:nvPr/>
        </p:nvCxnSpPr>
        <p:spPr>
          <a:xfrm>
            <a:off x="7281141" y="3022850"/>
            <a:ext cx="402012" cy="40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178CF95-A287-4558-9DCC-F07218BAE6AC}"/>
              </a:ext>
            </a:extLst>
          </p:cNvPr>
          <p:cNvSpPr/>
          <p:nvPr/>
        </p:nvSpPr>
        <p:spPr>
          <a:xfrm>
            <a:off x="3524250" y="2314575"/>
            <a:ext cx="946639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5A46DFE-AAF1-4A45-BFAE-BBCCD923873F}"/>
              </a:ext>
            </a:extLst>
          </p:cNvPr>
          <p:cNvSpPr/>
          <p:nvPr/>
        </p:nvSpPr>
        <p:spPr>
          <a:xfrm>
            <a:off x="4314045" y="42410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父节点和叔父结点染黑，祖父结点染红，</a:t>
            </a:r>
            <a:r>
              <a:rPr lang="en-US" altLang="zh-CN" dirty="0"/>
              <a:t>z</a:t>
            </a:r>
            <a:r>
              <a:rPr lang="zh-CN" altLang="en-US" dirty="0"/>
              <a:t>执行新的结点</a:t>
            </a:r>
            <a:r>
              <a:rPr lang="en-US" altLang="zh-CN" dirty="0"/>
              <a:t>5</a:t>
            </a:r>
            <a:r>
              <a:rPr lang="zh-CN" altLang="en-US" dirty="0"/>
              <a:t>，由于是根结点，循环终止；最后一步将根结点染红</a:t>
            </a:r>
          </a:p>
        </p:txBody>
      </p:sp>
    </p:spTree>
    <p:extLst>
      <p:ext uri="{BB962C8B-B14F-4D97-AF65-F5344CB8AC3E}">
        <p14:creationId xmlns:p14="http://schemas.microsoft.com/office/powerpoint/2010/main" val="364341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4A7A82-1E65-4ED6-B6B4-1D5BF7303764}"/>
              </a:ext>
            </a:extLst>
          </p:cNvPr>
          <p:cNvSpPr/>
          <p:nvPr/>
        </p:nvSpPr>
        <p:spPr>
          <a:xfrm>
            <a:off x="0" y="329684"/>
            <a:ext cx="498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{1，5，6，7，8，9，10，11，12，13，14，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6CA3C2C1-13B4-403B-B369-A63C21AD7A3E}"/>
              </a:ext>
            </a:extLst>
          </p:cNvPr>
          <p:cNvSpPr/>
          <p:nvPr/>
        </p:nvSpPr>
        <p:spPr>
          <a:xfrm>
            <a:off x="87167" y="2262185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D3598DA8-2DA8-4D42-B61C-B51505BBDD1F}"/>
              </a:ext>
            </a:extLst>
          </p:cNvPr>
          <p:cNvSpPr/>
          <p:nvPr/>
        </p:nvSpPr>
        <p:spPr>
          <a:xfrm>
            <a:off x="888567" y="1243605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82AA4879-16C8-4719-9058-0847C51AEDD4}"/>
              </a:ext>
            </a:extLst>
          </p:cNvPr>
          <p:cNvSpPr/>
          <p:nvPr/>
        </p:nvSpPr>
        <p:spPr>
          <a:xfrm>
            <a:off x="1532745" y="2262186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10B0726-58F0-4FE4-83DE-9BCC204E294F}"/>
              </a:ext>
            </a:extLst>
          </p:cNvPr>
          <p:cNvCxnSpPr>
            <a:stCxn id="32" idx="5"/>
            <a:endCxn id="33" idx="0"/>
          </p:cNvCxnSpPr>
          <p:nvPr/>
        </p:nvCxnSpPr>
        <p:spPr>
          <a:xfrm>
            <a:off x="1360113" y="1723281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8280964-8DC3-487F-A00A-C61C2C314D02}"/>
              </a:ext>
            </a:extLst>
          </p:cNvPr>
          <p:cNvCxnSpPr>
            <a:stCxn id="32" idx="3"/>
            <a:endCxn id="31" idx="7"/>
          </p:cNvCxnSpPr>
          <p:nvPr/>
        </p:nvCxnSpPr>
        <p:spPr>
          <a:xfrm flipH="1">
            <a:off x="558713" y="1723281"/>
            <a:ext cx="410758" cy="62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E33927ED-C3C5-4165-B8A6-453E84ADEAD4}"/>
              </a:ext>
            </a:extLst>
          </p:cNvPr>
          <p:cNvSpPr/>
          <p:nvPr/>
        </p:nvSpPr>
        <p:spPr>
          <a:xfrm>
            <a:off x="2130078" y="3148011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E2BFE4F-E4C9-40FB-92C8-0F36B18CBDBD}"/>
              </a:ext>
            </a:extLst>
          </p:cNvPr>
          <p:cNvCxnSpPr>
            <a:stCxn id="33" idx="5"/>
            <a:endCxn id="36" idx="0"/>
          </p:cNvCxnSpPr>
          <p:nvPr/>
        </p:nvCxnSpPr>
        <p:spPr>
          <a:xfrm>
            <a:off x="2004291" y="2741862"/>
            <a:ext cx="402012" cy="40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485DD679-3C4C-47B1-83C4-8D57EA2C7CDC}"/>
              </a:ext>
            </a:extLst>
          </p:cNvPr>
          <p:cNvSpPr/>
          <p:nvPr/>
        </p:nvSpPr>
        <p:spPr>
          <a:xfrm>
            <a:off x="2796828" y="4005261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1BADB73-307E-4CB0-BC96-9EE1AD362AC1}"/>
              </a:ext>
            </a:extLst>
          </p:cNvPr>
          <p:cNvCxnSpPr>
            <a:cxnSpLocks/>
            <a:stCxn id="36" idx="5"/>
            <a:endCxn id="25" idx="1"/>
          </p:cNvCxnSpPr>
          <p:nvPr/>
        </p:nvCxnSpPr>
        <p:spPr>
          <a:xfrm>
            <a:off x="2601624" y="3627687"/>
            <a:ext cx="276108" cy="45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C84C3E8-B7A5-4D7F-B8CA-8933D2D9B4C3}"/>
              </a:ext>
            </a:extLst>
          </p:cNvPr>
          <p:cNvSpPr txBox="1"/>
          <p:nvPr/>
        </p:nvSpPr>
        <p:spPr>
          <a:xfrm>
            <a:off x="190500" y="5086350"/>
            <a:ext cx="414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插入结点</a:t>
            </a:r>
            <a:r>
              <a:rPr lang="en-US" altLang="zh-CN" dirty="0"/>
              <a:t>8</a:t>
            </a:r>
            <a:r>
              <a:rPr lang="zh-CN" altLang="en-US" dirty="0"/>
              <a:t>，对应情况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9C202DB2-7F65-4A89-9B67-50C2212C6A8E}"/>
              </a:ext>
            </a:extLst>
          </p:cNvPr>
          <p:cNvSpPr/>
          <p:nvPr/>
        </p:nvSpPr>
        <p:spPr>
          <a:xfrm>
            <a:off x="6121053" y="2366960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72BA1E8E-2616-43C4-B5EA-CB59A7BE3B3B}"/>
              </a:ext>
            </a:extLst>
          </p:cNvPr>
          <p:cNvSpPr/>
          <p:nvPr/>
        </p:nvSpPr>
        <p:spPr>
          <a:xfrm>
            <a:off x="6922453" y="1348380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304EC0B5-7863-41A2-A8CE-3956A2032A2D}"/>
              </a:ext>
            </a:extLst>
          </p:cNvPr>
          <p:cNvSpPr/>
          <p:nvPr/>
        </p:nvSpPr>
        <p:spPr>
          <a:xfrm>
            <a:off x="7566631" y="2366961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8122B5B-C9A5-4362-838B-C3E81D1CD7B8}"/>
              </a:ext>
            </a:extLst>
          </p:cNvPr>
          <p:cNvCxnSpPr>
            <a:stCxn id="29" idx="5"/>
            <a:endCxn id="30" idx="0"/>
          </p:cNvCxnSpPr>
          <p:nvPr/>
        </p:nvCxnSpPr>
        <p:spPr>
          <a:xfrm>
            <a:off x="7393999" y="1828056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58B84B8-6070-47E7-BEE3-D12760DD2365}"/>
              </a:ext>
            </a:extLst>
          </p:cNvPr>
          <p:cNvCxnSpPr>
            <a:stCxn id="29" idx="3"/>
            <a:endCxn id="27" idx="7"/>
          </p:cNvCxnSpPr>
          <p:nvPr/>
        </p:nvCxnSpPr>
        <p:spPr>
          <a:xfrm flipH="1">
            <a:off x="6592599" y="1828056"/>
            <a:ext cx="410758" cy="62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55E3312B-3D26-456B-B830-41B5DBB9E060}"/>
              </a:ext>
            </a:extLst>
          </p:cNvPr>
          <p:cNvSpPr/>
          <p:nvPr/>
        </p:nvSpPr>
        <p:spPr>
          <a:xfrm>
            <a:off x="6797978" y="3405184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4E935E6-70E0-4129-9F39-B515CF05238D}"/>
              </a:ext>
            </a:extLst>
          </p:cNvPr>
          <p:cNvCxnSpPr>
            <a:cxnSpLocks/>
            <a:stCxn id="30" idx="3"/>
            <a:endCxn id="40" idx="0"/>
          </p:cNvCxnSpPr>
          <p:nvPr/>
        </p:nvCxnSpPr>
        <p:spPr>
          <a:xfrm flipH="1">
            <a:off x="7074203" y="2846637"/>
            <a:ext cx="573332" cy="55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40E128A7-73F4-4D53-B9A7-7B724D7B03F3}"/>
              </a:ext>
            </a:extLst>
          </p:cNvPr>
          <p:cNvSpPr/>
          <p:nvPr/>
        </p:nvSpPr>
        <p:spPr>
          <a:xfrm>
            <a:off x="8314402" y="3428998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8A95670-BA21-4379-8481-272C2D654AD0}"/>
              </a:ext>
            </a:extLst>
          </p:cNvPr>
          <p:cNvCxnSpPr>
            <a:stCxn id="30" idx="5"/>
            <a:endCxn id="42" idx="0"/>
          </p:cNvCxnSpPr>
          <p:nvPr/>
        </p:nvCxnSpPr>
        <p:spPr>
          <a:xfrm>
            <a:off x="8038177" y="2846637"/>
            <a:ext cx="552450" cy="58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箭头: 右 17">
            <a:extLst>
              <a:ext uri="{FF2B5EF4-FFF2-40B4-BE49-F238E27FC236}">
                <a16:creationId xmlns:a16="http://schemas.microsoft.com/office/drawing/2014/main" id="{7073E09B-9466-4C16-B79B-3C5FA084B338}"/>
              </a:ext>
            </a:extLst>
          </p:cNvPr>
          <p:cNvSpPr/>
          <p:nvPr/>
        </p:nvSpPr>
        <p:spPr>
          <a:xfrm>
            <a:off x="3476625" y="2543172"/>
            <a:ext cx="1507432" cy="303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767A2C0-17E8-48B5-87CA-9A2BAF6B7799}"/>
              </a:ext>
            </a:extLst>
          </p:cNvPr>
          <p:cNvSpPr txBox="1"/>
          <p:nvPr/>
        </p:nvSpPr>
        <p:spPr>
          <a:xfrm>
            <a:off x="6328439" y="4923084"/>
            <a:ext cx="397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父节点染黑，祖父结点染红，以祖父结点为中心左旋</a:t>
            </a:r>
          </a:p>
        </p:txBody>
      </p:sp>
    </p:spTree>
    <p:extLst>
      <p:ext uri="{BB962C8B-B14F-4D97-AF65-F5344CB8AC3E}">
        <p14:creationId xmlns:p14="http://schemas.microsoft.com/office/powerpoint/2010/main" val="169657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4A7A82-1E65-4ED6-B6B4-1D5BF7303764}"/>
              </a:ext>
            </a:extLst>
          </p:cNvPr>
          <p:cNvSpPr/>
          <p:nvPr/>
        </p:nvSpPr>
        <p:spPr>
          <a:xfrm>
            <a:off x="0" y="329684"/>
            <a:ext cx="498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{1，5，6，7，8，9，10，11，12，13，14，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84C3E8-B7A5-4D7F-B8CA-8933D2D9B4C3}"/>
              </a:ext>
            </a:extLst>
          </p:cNvPr>
          <p:cNvSpPr txBox="1"/>
          <p:nvPr/>
        </p:nvSpPr>
        <p:spPr>
          <a:xfrm>
            <a:off x="190500" y="5086350"/>
            <a:ext cx="414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插入结点</a:t>
            </a:r>
            <a:r>
              <a:rPr lang="en-US" altLang="zh-CN" dirty="0"/>
              <a:t>9</a:t>
            </a:r>
            <a:r>
              <a:rPr lang="zh-CN" altLang="en-US" dirty="0"/>
              <a:t>，对应情况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9C202DB2-7F65-4A89-9B67-50C2212C6A8E}"/>
              </a:ext>
            </a:extLst>
          </p:cNvPr>
          <p:cNvSpPr/>
          <p:nvPr/>
        </p:nvSpPr>
        <p:spPr>
          <a:xfrm>
            <a:off x="0" y="2033585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72BA1E8E-2616-43C4-B5EA-CB59A7BE3B3B}"/>
              </a:ext>
            </a:extLst>
          </p:cNvPr>
          <p:cNvSpPr/>
          <p:nvPr/>
        </p:nvSpPr>
        <p:spPr>
          <a:xfrm>
            <a:off x="801400" y="1015005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304EC0B5-7863-41A2-A8CE-3956A2032A2D}"/>
              </a:ext>
            </a:extLst>
          </p:cNvPr>
          <p:cNvSpPr/>
          <p:nvPr/>
        </p:nvSpPr>
        <p:spPr>
          <a:xfrm>
            <a:off x="1445578" y="2033586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8122B5B-C9A5-4362-838B-C3E81D1CD7B8}"/>
              </a:ext>
            </a:extLst>
          </p:cNvPr>
          <p:cNvCxnSpPr>
            <a:stCxn id="29" idx="5"/>
            <a:endCxn id="30" idx="0"/>
          </p:cNvCxnSpPr>
          <p:nvPr/>
        </p:nvCxnSpPr>
        <p:spPr>
          <a:xfrm>
            <a:off x="1272946" y="1494681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58B84B8-6070-47E7-BEE3-D12760DD2365}"/>
              </a:ext>
            </a:extLst>
          </p:cNvPr>
          <p:cNvCxnSpPr>
            <a:stCxn id="29" idx="3"/>
            <a:endCxn id="27" idx="7"/>
          </p:cNvCxnSpPr>
          <p:nvPr/>
        </p:nvCxnSpPr>
        <p:spPr>
          <a:xfrm flipH="1">
            <a:off x="471546" y="1494681"/>
            <a:ext cx="410758" cy="62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55E3312B-3D26-456B-B830-41B5DBB9E060}"/>
              </a:ext>
            </a:extLst>
          </p:cNvPr>
          <p:cNvSpPr/>
          <p:nvPr/>
        </p:nvSpPr>
        <p:spPr>
          <a:xfrm>
            <a:off x="676925" y="3071809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4E935E6-70E0-4129-9F39-B515CF05238D}"/>
              </a:ext>
            </a:extLst>
          </p:cNvPr>
          <p:cNvCxnSpPr>
            <a:cxnSpLocks/>
            <a:stCxn id="30" idx="3"/>
            <a:endCxn id="40" idx="0"/>
          </p:cNvCxnSpPr>
          <p:nvPr/>
        </p:nvCxnSpPr>
        <p:spPr>
          <a:xfrm flipH="1">
            <a:off x="953150" y="2513262"/>
            <a:ext cx="573332" cy="55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40E128A7-73F4-4D53-B9A7-7B724D7B03F3}"/>
              </a:ext>
            </a:extLst>
          </p:cNvPr>
          <p:cNvSpPr/>
          <p:nvPr/>
        </p:nvSpPr>
        <p:spPr>
          <a:xfrm>
            <a:off x="2193349" y="3095623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8A95670-BA21-4379-8481-272C2D654AD0}"/>
              </a:ext>
            </a:extLst>
          </p:cNvPr>
          <p:cNvCxnSpPr>
            <a:stCxn id="30" idx="5"/>
            <a:endCxn id="42" idx="0"/>
          </p:cNvCxnSpPr>
          <p:nvPr/>
        </p:nvCxnSpPr>
        <p:spPr>
          <a:xfrm>
            <a:off x="1917124" y="2513262"/>
            <a:ext cx="552450" cy="58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90DEA807-5483-489A-9183-A372A013BEB6}"/>
              </a:ext>
            </a:extLst>
          </p:cNvPr>
          <p:cNvSpPr/>
          <p:nvPr/>
        </p:nvSpPr>
        <p:spPr>
          <a:xfrm>
            <a:off x="2831524" y="3971923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8E38EB0-C771-4BFB-AA8C-2CCC4B6317E9}"/>
              </a:ext>
            </a:extLst>
          </p:cNvPr>
          <p:cNvCxnSpPr>
            <a:stCxn id="42" idx="5"/>
            <a:endCxn id="24" idx="0"/>
          </p:cNvCxnSpPr>
          <p:nvPr/>
        </p:nvCxnSpPr>
        <p:spPr>
          <a:xfrm>
            <a:off x="2664895" y="3575299"/>
            <a:ext cx="442854" cy="39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9A4558E4-4C71-4DB0-ACA3-D2D5308059E1}"/>
              </a:ext>
            </a:extLst>
          </p:cNvPr>
          <p:cNvSpPr/>
          <p:nvPr/>
        </p:nvSpPr>
        <p:spPr>
          <a:xfrm>
            <a:off x="4067175" y="1852610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83392961-D1B8-41B9-BAE5-A08780A60989}"/>
              </a:ext>
            </a:extLst>
          </p:cNvPr>
          <p:cNvSpPr/>
          <p:nvPr/>
        </p:nvSpPr>
        <p:spPr>
          <a:xfrm>
            <a:off x="4868575" y="834030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A55D913A-F08E-4980-A796-EDDC1074F80A}"/>
              </a:ext>
            </a:extLst>
          </p:cNvPr>
          <p:cNvSpPr/>
          <p:nvPr/>
        </p:nvSpPr>
        <p:spPr>
          <a:xfrm>
            <a:off x="5512753" y="1852611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3FF7F5C-B7F9-4538-B8C1-2B3B5A58791C}"/>
              </a:ext>
            </a:extLst>
          </p:cNvPr>
          <p:cNvCxnSpPr>
            <a:stCxn id="43" idx="5"/>
            <a:endCxn id="44" idx="0"/>
          </p:cNvCxnSpPr>
          <p:nvPr/>
        </p:nvCxnSpPr>
        <p:spPr>
          <a:xfrm>
            <a:off x="5340121" y="1313706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CF1E8FA-A034-44FA-B726-E674B0DD0D77}"/>
              </a:ext>
            </a:extLst>
          </p:cNvPr>
          <p:cNvCxnSpPr>
            <a:stCxn id="43" idx="3"/>
            <a:endCxn id="28" idx="7"/>
          </p:cNvCxnSpPr>
          <p:nvPr/>
        </p:nvCxnSpPr>
        <p:spPr>
          <a:xfrm flipH="1">
            <a:off x="4538721" y="1313706"/>
            <a:ext cx="410758" cy="62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7426926B-B938-4315-B44A-91010EE494AF}"/>
              </a:ext>
            </a:extLst>
          </p:cNvPr>
          <p:cNvSpPr/>
          <p:nvPr/>
        </p:nvSpPr>
        <p:spPr>
          <a:xfrm>
            <a:off x="4744100" y="2890834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54C8D48-56DE-4928-AC53-370C504B3233}"/>
              </a:ext>
            </a:extLst>
          </p:cNvPr>
          <p:cNvCxnSpPr>
            <a:cxnSpLocks/>
            <a:stCxn id="44" idx="3"/>
            <a:endCxn id="47" idx="0"/>
          </p:cNvCxnSpPr>
          <p:nvPr/>
        </p:nvCxnSpPr>
        <p:spPr>
          <a:xfrm flipH="1">
            <a:off x="5020325" y="2332287"/>
            <a:ext cx="573332" cy="55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FC2E1807-8230-40F4-A669-E278F887693C}"/>
              </a:ext>
            </a:extLst>
          </p:cNvPr>
          <p:cNvSpPr/>
          <p:nvPr/>
        </p:nvSpPr>
        <p:spPr>
          <a:xfrm>
            <a:off x="6260524" y="291464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B7336CF-6B5C-4323-9E48-AA047E312B53}"/>
              </a:ext>
            </a:extLst>
          </p:cNvPr>
          <p:cNvCxnSpPr>
            <a:stCxn id="44" idx="5"/>
            <a:endCxn id="49" idx="0"/>
          </p:cNvCxnSpPr>
          <p:nvPr/>
        </p:nvCxnSpPr>
        <p:spPr>
          <a:xfrm>
            <a:off x="5984299" y="2332287"/>
            <a:ext cx="552450" cy="58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8D82968A-ADCC-438F-80ED-3F72139C2540}"/>
              </a:ext>
            </a:extLst>
          </p:cNvPr>
          <p:cNvSpPr/>
          <p:nvPr/>
        </p:nvSpPr>
        <p:spPr>
          <a:xfrm>
            <a:off x="6898699" y="3790948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C756F7F-2472-450E-B4F0-606453EBE166}"/>
              </a:ext>
            </a:extLst>
          </p:cNvPr>
          <p:cNvCxnSpPr>
            <a:stCxn id="49" idx="5"/>
            <a:endCxn id="51" idx="0"/>
          </p:cNvCxnSpPr>
          <p:nvPr/>
        </p:nvCxnSpPr>
        <p:spPr>
          <a:xfrm>
            <a:off x="6732070" y="3394324"/>
            <a:ext cx="442854" cy="39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箭头: 右 6">
            <a:extLst>
              <a:ext uri="{FF2B5EF4-FFF2-40B4-BE49-F238E27FC236}">
                <a16:creationId xmlns:a16="http://schemas.microsoft.com/office/drawing/2014/main" id="{0188707B-C8C7-4662-B577-7F3C87FBED2A}"/>
              </a:ext>
            </a:extLst>
          </p:cNvPr>
          <p:cNvSpPr/>
          <p:nvPr/>
        </p:nvSpPr>
        <p:spPr>
          <a:xfrm>
            <a:off x="2831524" y="2595560"/>
            <a:ext cx="1045151" cy="29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2B4781-369F-407D-9739-3E5F4508ACA9}"/>
              </a:ext>
            </a:extLst>
          </p:cNvPr>
          <p:cNvSpPr txBox="1"/>
          <p:nvPr/>
        </p:nvSpPr>
        <p:spPr>
          <a:xfrm>
            <a:off x="6181725" y="1852610"/>
            <a:ext cx="74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977945-721B-4D50-AA88-8FBEC70862EB}"/>
              </a:ext>
            </a:extLst>
          </p:cNvPr>
          <p:cNvSpPr/>
          <p:nvPr/>
        </p:nvSpPr>
        <p:spPr>
          <a:xfrm>
            <a:off x="4538721" y="50863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父节点和叔父结点染黑，祖父结点染红，</a:t>
            </a:r>
            <a:r>
              <a:rPr lang="en-US" altLang="zh-CN" dirty="0"/>
              <a:t>z</a:t>
            </a:r>
            <a:r>
              <a:rPr lang="zh-CN" altLang="en-US" dirty="0"/>
              <a:t>指向新的结点</a:t>
            </a:r>
            <a:r>
              <a:rPr lang="en-US" altLang="zh-CN" dirty="0"/>
              <a:t>7</a:t>
            </a:r>
            <a:r>
              <a:rPr lang="zh-CN" altLang="en-US" dirty="0"/>
              <a:t>，由于其父节点是黑色，无需调整</a:t>
            </a:r>
          </a:p>
        </p:txBody>
      </p:sp>
    </p:spTree>
    <p:extLst>
      <p:ext uri="{BB962C8B-B14F-4D97-AF65-F5344CB8AC3E}">
        <p14:creationId xmlns:p14="http://schemas.microsoft.com/office/powerpoint/2010/main" val="210298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4A7A82-1E65-4ED6-B6B4-1D5BF7303764}"/>
              </a:ext>
            </a:extLst>
          </p:cNvPr>
          <p:cNvSpPr/>
          <p:nvPr/>
        </p:nvSpPr>
        <p:spPr>
          <a:xfrm>
            <a:off x="0" y="329684"/>
            <a:ext cx="498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{1，5，6，7，8，9，10，11，12，13，14，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56A379-F38E-49C3-A9C2-01257DBF0DED}"/>
              </a:ext>
            </a:extLst>
          </p:cNvPr>
          <p:cNvSpPr txBox="1"/>
          <p:nvPr/>
        </p:nvSpPr>
        <p:spPr>
          <a:xfrm>
            <a:off x="0" y="5540003"/>
            <a:ext cx="408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插入结点</a:t>
            </a:r>
            <a:r>
              <a:rPr lang="en-US" altLang="zh-CN" dirty="0"/>
              <a:t>10</a:t>
            </a:r>
            <a:r>
              <a:rPr lang="zh-CN" altLang="en-US" dirty="0"/>
              <a:t>，对应情况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719F6D9F-4AE6-4D5E-B3C6-440ECC176FCB}"/>
              </a:ext>
            </a:extLst>
          </p:cNvPr>
          <p:cNvSpPr/>
          <p:nvPr/>
        </p:nvSpPr>
        <p:spPr>
          <a:xfrm>
            <a:off x="6288605" y="1742214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E5523350-925B-443C-8FBF-285DC0367B04}"/>
              </a:ext>
            </a:extLst>
          </p:cNvPr>
          <p:cNvSpPr/>
          <p:nvPr/>
        </p:nvSpPr>
        <p:spPr>
          <a:xfrm>
            <a:off x="7090005" y="723634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14C59CBC-4D40-4537-8559-770705778FED}"/>
              </a:ext>
            </a:extLst>
          </p:cNvPr>
          <p:cNvSpPr/>
          <p:nvPr/>
        </p:nvSpPr>
        <p:spPr>
          <a:xfrm>
            <a:off x="7734183" y="1742215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935484A-9AED-4FF1-94E7-C737A68D3FB7}"/>
              </a:ext>
            </a:extLst>
          </p:cNvPr>
          <p:cNvCxnSpPr>
            <a:stCxn id="72" idx="5"/>
            <a:endCxn id="73" idx="0"/>
          </p:cNvCxnSpPr>
          <p:nvPr/>
        </p:nvCxnSpPr>
        <p:spPr>
          <a:xfrm>
            <a:off x="7561551" y="1203310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8F4E10A-FFEA-46B4-82F8-851EDB55892D}"/>
              </a:ext>
            </a:extLst>
          </p:cNvPr>
          <p:cNvCxnSpPr>
            <a:stCxn id="72" idx="3"/>
            <a:endCxn id="71" idx="7"/>
          </p:cNvCxnSpPr>
          <p:nvPr/>
        </p:nvCxnSpPr>
        <p:spPr>
          <a:xfrm flipH="1">
            <a:off x="6760151" y="1203310"/>
            <a:ext cx="410758" cy="62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29E247F8-0848-4C8B-860B-881907764878}"/>
              </a:ext>
            </a:extLst>
          </p:cNvPr>
          <p:cNvSpPr/>
          <p:nvPr/>
        </p:nvSpPr>
        <p:spPr>
          <a:xfrm>
            <a:off x="6965530" y="278043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FDE065D-784B-438D-8213-D5AD32BDE02A}"/>
              </a:ext>
            </a:extLst>
          </p:cNvPr>
          <p:cNvCxnSpPr>
            <a:cxnSpLocks/>
            <a:stCxn id="73" idx="3"/>
            <a:endCxn id="76" idx="0"/>
          </p:cNvCxnSpPr>
          <p:nvPr/>
        </p:nvCxnSpPr>
        <p:spPr>
          <a:xfrm flipH="1">
            <a:off x="7241755" y="2221891"/>
            <a:ext cx="573332" cy="55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4694FDEE-846F-423D-BF96-FF5392619770}"/>
              </a:ext>
            </a:extLst>
          </p:cNvPr>
          <p:cNvSpPr/>
          <p:nvPr/>
        </p:nvSpPr>
        <p:spPr>
          <a:xfrm>
            <a:off x="8481954" y="2804252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6DDE6CE-5C0E-4353-84B0-BB6A14746607}"/>
              </a:ext>
            </a:extLst>
          </p:cNvPr>
          <p:cNvCxnSpPr>
            <a:stCxn id="73" idx="5"/>
            <a:endCxn id="78" idx="0"/>
          </p:cNvCxnSpPr>
          <p:nvPr/>
        </p:nvCxnSpPr>
        <p:spPr>
          <a:xfrm>
            <a:off x="8205729" y="2221891"/>
            <a:ext cx="552450" cy="58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C913E952-934C-4373-A75E-0B044618BBCA}"/>
              </a:ext>
            </a:extLst>
          </p:cNvPr>
          <p:cNvSpPr/>
          <p:nvPr/>
        </p:nvSpPr>
        <p:spPr>
          <a:xfrm>
            <a:off x="9034404" y="3877149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59B6472-A21C-4EA9-ABC5-F88C6471E4DF}"/>
              </a:ext>
            </a:extLst>
          </p:cNvPr>
          <p:cNvCxnSpPr>
            <a:stCxn id="78" idx="5"/>
            <a:endCxn id="80" idx="0"/>
          </p:cNvCxnSpPr>
          <p:nvPr/>
        </p:nvCxnSpPr>
        <p:spPr>
          <a:xfrm>
            <a:off x="8953500" y="3283928"/>
            <a:ext cx="357129" cy="59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8F995F1B-1F41-431F-BC3A-D3A39D2FEE8A}"/>
              </a:ext>
            </a:extLst>
          </p:cNvPr>
          <p:cNvSpPr txBox="1"/>
          <p:nvPr/>
        </p:nvSpPr>
        <p:spPr>
          <a:xfrm>
            <a:off x="8318470" y="1797387"/>
            <a:ext cx="36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83" name="流程图: 接点 82">
            <a:extLst>
              <a:ext uri="{FF2B5EF4-FFF2-40B4-BE49-F238E27FC236}">
                <a16:creationId xmlns:a16="http://schemas.microsoft.com/office/drawing/2014/main" id="{AE6EE9CD-3658-4D6D-8B5C-FC18E7E54905}"/>
              </a:ext>
            </a:extLst>
          </p:cNvPr>
          <p:cNvSpPr/>
          <p:nvPr/>
        </p:nvSpPr>
        <p:spPr>
          <a:xfrm>
            <a:off x="7779267" y="3901767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249A30E6-BDB2-48B2-AB79-55528E1F304C}"/>
              </a:ext>
            </a:extLst>
          </p:cNvPr>
          <p:cNvCxnSpPr>
            <a:cxnSpLocks/>
            <a:stCxn id="78" idx="3"/>
            <a:endCxn id="83" idx="0"/>
          </p:cNvCxnSpPr>
          <p:nvPr/>
        </p:nvCxnSpPr>
        <p:spPr>
          <a:xfrm flipH="1">
            <a:off x="8055492" y="3283928"/>
            <a:ext cx="507366" cy="61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B0BE05C3-3D85-4430-86F2-52CD5D2857C3}"/>
              </a:ext>
            </a:extLst>
          </p:cNvPr>
          <p:cNvSpPr/>
          <p:nvPr/>
        </p:nvSpPr>
        <p:spPr>
          <a:xfrm>
            <a:off x="180975" y="1742214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D176401B-B291-49CB-86A0-02B7872ADE56}"/>
              </a:ext>
            </a:extLst>
          </p:cNvPr>
          <p:cNvSpPr/>
          <p:nvPr/>
        </p:nvSpPr>
        <p:spPr>
          <a:xfrm>
            <a:off x="982375" y="723634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D2A8FC02-5EFD-4065-B795-4CC7C8EACA0C}"/>
              </a:ext>
            </a:extLst>
          </p:cNvPr>
          <p:cNvSpPr/>
          <p:nvPr/>
        </p:nvSpPr>
        <p:spPr>
          <a:xfrm>
            <a:off x="1626553" y="1742215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B163B38-54E8-4926-95C7-F33A860C4F23}"/>
              </a:ext>
            </a:extLst>
          </p:cNvPr>
          <p:cNvCxnSpPr>
            <a:stCxn id="86" idx="5"/>
            <a:endCxn id="87" idx="0"/>
          </p:cNvCxnSpPr>
          <p:nvPr/>
        </p:nvCxnSpPr>
        <p:spPr>
          <a:xfrm>
            <a:off x="1453921" y="1203310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BB22DD5E-ABD1-469F-8BE5-C855C0B909CE}"/>
              </a:ext>
            </a:extLst>
          </p:cNvPr>
          <p:cNvCxnSpPr>
            <a:stCxn id="86" idx="3"/>
            <a:endCxn id="85" idx="7"/>
          </p:cNvCxnSpPr>
          <p:nvPr/>
        </p:nvCxnSpPr>
        <p:spPr>
          <a:xfrm flipH="1">
            <a:off x="652521" y="1203310"/>
            <a:ext cx="410758" cy="62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4B9D0D28-C816-4409-A653-17817313DAE0}"/>
              </a:ext>
            </a:extLst>
          </p:cNvPr>
          <p:cNvSpPr/>
          <p:nvPr/>
        </p:nvSpPr>
        <p:spPr>
          <a:xfrm>
            <a:off x="857900" y="278043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1BB5921-7B35-40E4-941D-E9CC7E5342F9}"/>
              </a:ext>
            </a:extLst>
          </p:cNvPr>
          <p:cNvCxnSpPr>
            <a:cxnSpLocks/>
            <a:stCxn id="87" idx="3"/>
            <a:endCxn id="90" idx="0"/>
          </p:cNvCxnSpPr>
          <p:nvPr/>
        </p:nvCxnSpPr>
        <p:spPr>
          <a:xfrm flipH="1">
            <a:off x="1134125" y="2221891"/>
            <a:ext cx="573332" cy="55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AEB7AADE-B2F6-4244-A3AC-AE7C6DDD05E6}"/>
              </a:ext>
            </a:extLst>
          </p:cNvPr>
          <p:cNvSpPr/>
          <p:nvPr/>
        </p:nvSpPr>
        <p:spPr>
          <a:xfrm>
            <a:off x="2374324" y="2804252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78FADDA-3896-4D9E-9DE2-13CC805AB062}"/>
              </a:ext>
            </a:extLst>
          </p:cNvPr>
          <p:cNvCxnSpPr>
            <a:stCxn id="87" idx="5"/>
            <a:endCxn id="92" idx="0"/>
          </p:cNvCxnSpPr>
          <p:nvPr/>
        </p:nvCxnSpPr>
        <p:spPr>
          <a:xfrm>
            <a:off x="2098099" y="2221891"/>
            <a:ext cx="552450" cy="58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流程图: 接点 93">
            <a:extLst>
              <a:ext uri="{FF2B5EF4-FFF2-40B4-BE49-F238E27FC236}">
                <a16:creationId xmlns:a16="http://schemas.microsoft.com/office/drawing/2014/main" id="{4F0C6BA7-9F68-41E1-B59E-DBED3B7A0AFE}"/>
              </a:ext>
            </a:extLst>
          </p:cNvPr>
          <p:cNvSpPr/>
          <p:nvPr/>
        </p:nvSpPr>
        <p:spPr>
          <a:xfrm>
            <a:off x="3012499" y="3680552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BB7202B-D13C-44E2-B986-949767E4A3F7}"/>
              </a:ext>
            </a:extLst>
          </p:cNvPr>
          <p:cNvCxnSpPr>
            <a:stCxn id="92" idx="5"/>
            <a:endCxn id="94" idx="0"/>
          </p:cNvCxnSpPr>
          <p:nvPr/>
        </p:nvCxnSpPr>
        <p:spPr>
          <a:xfrm>
            <a:off x="2845870" y="3283928"/>
            <a:ext cx="442854" cy="39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C9CBAA44-5B94-4230-AFD7-EDE0CF69077B}"/>
              </a:ext>
            </a:extLst>
          </p:cNvPr>
          <p:cNvSpPr txBox="1"/>
          <p:nvPr/>
        </p:nvSpPr>
        <p:spPr>
          <a:xfrm>
            <a:off x="2295525" y="1742214"/>
            <a:ext cx="74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98" name="流程图: 接点 97">
            <a:extLst>
              <a:ext uri="{FF2B5EF4-FFF2-40B4-BE49-F238E27FC236}">
                <a16:creationId xmlns:a16="http://schemas.microsoft.com/office/drawing/2014/main" id="{AC18FEA2-0A54-421E-8EB8-EEEB6D8D07C3}"/>
              </a:ext>
            </a:extLst>
          </p:cNvPr>
          <p:cNvSpPr/>
          <p:nvPr/>
        </p:nvSpPr>
        <p:spPr>
          <a:xfrm>
            <a:off x="3662304" y="4677249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3AE4A0E-929F-4D16-8CD9-2B2408E105C5}"/>
              </a:ext>
            </a:extLst>
          </p:cNvPr>
          <p:cNvCxnSpPr>
            <a:stCxn id="94" idx="5"/>
            <a:endCxn id="98" idx="0"/>
          </p:cNvCxnSpPr>
          <p:nvPr/>
        </p:nvCxnSpPr>
        <p:spPr>
          <a:xfrm>
            <a:off x="3484045" y="4160228"/>
            <a:ext cx="454484" cy="51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1BDE1A2-E16D-40D0-9C8F-82466B983C9C}"/>
              </a:ext>
            </a:extLst>
          </p:cNvPr>
          <p:cNvSpPr txBox="1"/>
          <p:nvPr/>
        </p:nvSpPr>
        <p:spPr>
          <a:xfrm>
            <a:off x="6700460" y="5331524"/>
            <a:ext cx="397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父节点染黑，祖父结点染红，以祖父结点为中心左旋</a:t>
            </a:r>
          </a:p>
        </p:txBody>
      </p:sp>
    </p:spTree>
    <p:extLst>
      <p:ext uri="{BB962C8B-B14F-4D97-AF65-F5344CB8AC3E}">
        <p14:creationId xmlns:p14="http://schemas.microsoft.com/office/powerpoint/2010/main" val="78910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4A7A82-1E65-4ED6-B6B4-1D5BF7303764}"/>
              </a:ext>
            </a:extLst>
          </p:cNvPr>
          <p:cNvSpPr/>
          <p:nvPr/>
        </p:nvSpPr>
        <p:spPr>
          <a:xfrm>
            <a:off x="0" y="329684"/>
            <a:ext cx="498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{1，5，6，7，8，9，10，11，12，13，14，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56A379-F38E-49C3-A9C2-01257DBF0DED}"/>
              </a:ext>
            </a:extLst>
          </p:cNvPr>
          <p:cNvSpPr txBox="1"/>
          <p:nvPr/>
        </p:nvSpPr>
        <p:spPr>
          <a:xfrm>
            <a:off x="0" y="5540003"/>
            <a:ext cx="408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插入结点</a:t>
            </a:r>
            <a:r>
              <a:rPr lang="en-US" altLang="zh-CN" dirty="0"/>
              <a:t>11</a:t>
            </a:r>
            <a:r>
              <a:rPr lang="zh-CN" altLang="en-US" dirty="0"/>
              <a:t>，对应情况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BCC1147A-98EF-4D1D-955A-DE75B171BB4A}"/>
              </a:ext>
            </a:extLst>
          </p:cNvPr>
          <p:cNvSpPr/>
          <p:nvPr/>
        </p:nvSpPr>
        <p:spPr>
          <a:xfrm>
            <a:off x="0" y="1742214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D972E029-8130-414B-8779-6B874B81C913}"/>
              </a:ext>
            </a:extLst>
          </p:cNvPr>
          <p:cNvSpPr/>
          <p:nvPr/>
        </p:nvSpPr>
        <p:spPr>
          <a:xfrm>
            <a:off x="801400" y="723634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C8B96202-FDEA-4509-8280-45F90FC41FEF}"/>
              </a:ext>
            </a:extLst>
          </p:cNvPr>
          <p:cNvSpPr/>
          <p:nvPr/>
        </p:nvSpPr>
        <p:spPr>
          <a:xfrm>
            <a:off x="1445578" y="1742215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8B8619-7D5A-44EF-9214-F6C1D488BE21}"/>
              </a:ext>
            </a:extLst>
          </p:cNvPr>
          <p:cNvCxnSpPr>
            <a:stCxn id="33" idx="5"/>
            <a:endCxn id="34" idx="0"/>
          </p:cNvCxnSpPr>
          <p:nvPr/>
        </p:nvCxnSpPr>
        <p:spPr>
          <a:xfrm>
            <a:off x="1272946" y="1203310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5991CBE-901B-4448-980D-8F30CC913B23}"/>
              </a:ext>
            </a:extLst>
          </p:cNvPr>
          <p:cNvCxnSpPr>
            <a:stCxn id="33" idx="3"/>
            <a:endCxn id="32" idx="7"/>
          </p:cNvCxnSpPr>
          <p:nvPr/>
        </p:nvCxnSpPr>
        <p:spPr>
          <a:xfrm flipH="1">
            <a:off x="471546" y="1203310"/>
            <a:ext cx="410758" cy="62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2B521C61-53AD-4DEB-81E3-0ECDB2CAB053}"/>
              </a:ext>
            </a:extLst>
          </p:cNvPr>
          <p:cNvSpPr/>
          <p:nvPr/>
        </p:nvSpPr>
        <p:spPr>
          <a:xfrm>
            <a:off x="676925" y="278043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01A3F93-CD7A-4B9B-BA44-51B98D214B76}"/>
              </a:ext>
            </a:extLst>
          </p:cNvPr>
          <p:cNvCxnSpPr>
            <a:cxnSpLocks/>
            <a:stCxn id="34" idx="3"/>
            <a:endCxn id="37" idx="0"/>
          </p:cNvCxnSpPr>
          <p:nvPr/>
        </p:nvCxnSpPr>
        <p:spPr>
          <a:xfrm flipH="1">
            <a:off x="953150" y="2221891"/>
            <a:ext cx="573332" cy="55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434D8C58-C0D3-47C5-B97C-861E68EB6236}"/>
              </a:ext>
            </a:extLst>
          </p:cNvPr>
          <p:cNvSpPr/>
          <p:nvPr/>
        </p:nvSpPr>
        <p:spPr>
          <a:xfrm>
            <a:off x="2193349" y="2804252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FDA2F8D-8C54-4A9A-AA3E-DBB8ED34487A}"/>
              </a:ext>
            </a:extLst>
          </p:cNvPr>
          <p:cNvCxnSpPr>
            <a:stCxn id="34" idx="5"/>
            <a:endCxn id="39" idx="0"/>
          </p:cNvCxnSpPr>
          <p:nvPr/>
        </p:nvCxnSpPr>
        <p:spPr>
          <a:xfrm>
            <a:off x="1917124" y="2221891"/>
            <a:ext cx="552450" cy="58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FB633088-2CB2-46DF-8CDB-19A672BEE222}"/>
              </a:ext>
            </a:extLst>
          </p:cNvPr>
          <p:cNvSpPr/>
          <p:nvPr/>
        </p:nvSpPr>
        <p:spPr>
          <a:xfrm>
            <a:off x="2745799" y="3877149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49BB888-AB19-46BB-893E-4AA6F2A098B9}"/>
              </a:ext>
            </a:extLst>
          </p:cNvPr>
          <p:cNvCxnSpPr>
            <a:stCxn id="39" idx="5"/>
            <a:endCxn id="41" idx="0"/>
          </p:cNvCxnSpPr>
          <p:nvPr/>
        </p:nvCxnSpPr>
        <p:spPr>
          <a:xfrm>
            <a:off x="2664895" y="3283928"/>
            <a:ext cx="357129" cy="59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08170CB-D6F8-44D6-A127-62627CF1BCDB}"/>
              </a:ext>
            </a:extLst>
          </p:cNvPr>
          <p:cNvSpPr txBox="1"/>
          <p:nvPr/>
        </p:nvSpPr>
        <p:spPr>
          <a:xfrm>
            <a:off x="2029865" y="1797387"/>
            <a:ext cx="36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91CE56D0-D631-4977-AD71-82050CEEBD8E}"/>
              </a:ext>
            </a:extLst>
          </p:cNvPr>
          <p:cNvSpPr/>
          <p:nvPr/>
        </p:nvSpPr>
        <p:spPr>
          <a:xfrm>
            <a:off x="1490662" y="3901767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659C412-5F66-459E-AD99-8BDCA0017E1D}"/>
              </a:ext>
            </a:extLst>
          </p:cNvPr>
          <p:cNvCxnSpPr>
            <a:cxnSpLocks/>
            <a:stCxn id="39" idx="3"/>
            <a:endCxn id="44" idx="0"/>
          </p:cNvCxnSpPr>
          <p:nvPr/>
        </p:nvCxnSpPr>
        <p:spPr>
          <a:xfrm flipH="1">
            <a:off x="1766887" y="3283928"/>
            <a:ext cx="507366" cy="61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75B8B2A9-0C14-43C4-9D25-BDB4B592F247}"/>
              </a:ext>
            </a:extLst>
          </p:cNvPr>
          <p:cNvSpPr/>
          <p:nvPr/>
        </p:nvSpPr>
        <p:spPr>
          <a:xfrm>
            <a:off x="3298249" y="4751357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09B806D-0865-428F-ADFF-D066FAFCA908}"/>
              </a:ext>
            </a:extLst>
          </p:cNvPr>
          <p:cNvCxnSpPr>
            <a:stCxn id="41" idx="5"/>
            <a:endCxn id="47" idx="0"/>
          </p:cNvCxnSpPr>
          <p:nvPr/>
        </p:nvCxnSpPr>
        <p:spPr>
          <a:xfrm>
            <a:off x="3217345" y="4356825"/>
            <a:ext cx="357129" cy="39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DD532012-9E1E-4ECE-9A4A-A9F72E5A7F4A}"/>
              </a:ext>
            </a:extLst>
          </p:cNvPr>
          <p:cNvSpPr/>
          <p:nvPr/>
        </p:nvSpPr>
        <p:spPr>
          <a:xfrm>
            <a:off x="4348364" y="1604744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52345B6F-09F5-48EB-94F2-30C19EBEAB97}"/>
              </a:ext>
            </a:extLst>
          </p:cNvPr>
          <p:cNvSpPr/>
          <p:nvPr/>
        </p:nvSpPr>
        <p:spPr>
          <a:xfrm>
            <a:off x="5149764" y="586164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C834CBAE-E83A-4061-ADB1-4D7C5C6B0880}"/>
              </a:ext>
            </a:extLst>
          </p:cNvPr>
          <p:cNvSpPr/>
          <p:nvPr/>
        </p:nvSpPr>
        <p:spPr>
          <a:xfrm>
            <a:off x="5793942" y="1604745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1BBB935-B280-4939-A85E-9CFCB9C77BF3}"/>
              </a:ext>
            </a:extLst>
          </p:cNvPr>
          <p:cNvCxnSpPr>
            <a:stCxn id="51" idx="5"/>
            <a:endCxn id="52" idx="0"/>
          </p:cNvCxnSpPr>
          <p:nvPr/>
        </p:nvCxnSpPr>
        <p:spPr>
          <a:xfrm>
            <a:off x="5621310" y="1065840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224DE50-888A-45BB-B0F0-236A9A0DFD0F}"/>
              </a:ext>
            </a:extLst>
          </p:cNvPr>
          <p:cNvCxnSpPr>
            <a:stCxn id="51" idx="3"/>
            <a:endCxn id="50" idx="7"/>
          </p:cNvCxnSpPr>
          <p:nvPr/>
        </p:nvCxnSpPr>
        <p:spPr>
          <a:xfrm flipH="1">
            <a:off x="4819910" y="1065840"/>
            <a:ext cx="410758" cy="62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6B6BB5AB-16F7-4965-AEF8-B9760C8BB9F7}"/>
              </a:ext>
            </a:extLst>
          </p:cNvPr>
          <p:cNvSpPr/>
          <p:nvPr/>
        </p:nvSpPr>
        <p:spPr>
          <a:xfrm>
            <a:off x="5025289" y="2642968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B35036C-74A2-40A2-81B3-F3FC1F0474FB}"/>
              </a:ext>
            </a:extLst>
          </p:cNvPr>
          <p:cNvCxnSpPr>
            <a:cxnSpLocks/>
            <a:stCxn id="52" idx="3"/>
            <a:endCxn id="55" idx="0"/>
          </p:cNvCxnSpPr>
          <p:nvPr/>
        </p:nvCxnSpPr>
        <p:spPr>
          <a:xfrm flipH="1">
            <a:off x="5301514" y="2084421"/>
            <a:ext cx="573332" cy="55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652BE401-D637-4FE7-A322-D16B9A767CC0}"/>
              </a:ext>
            </a:extLst>
          </p:cNvPr>
          <p:cNvSpPr/>
          <p:nvPr/>
        </p:nvSpPr>
        <p:spPr>
          <a:xfrm>
            <a:off x="6541713" y="2666782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B03FD57-4518-43ED-8B38-38FFF4E2AEDE}"/>
              </a:ext>
            </a:extLst>
          </p:cNvPr>
          <p:cNvCxnSpPr>
            <a:stCxn id="52" idx="5"/>
            <a:endCxn id="57" idx="0"/>
          </p:cNvCxnSpPr>
          <p:nvPr/>
        </p:nvCxnSpPr>
        <p:spPr>
          <a:xfrm>
            <a:off x="6265488" y="2084421"/>
            <a:ext cx="552450" cy="58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CCB802CC-50F1-406B-A80A-1DEB07D0593B}"/>
              </a:ext>
            </a:extLst>
          </p:cNvPr>
          <p:cNvSpPr/>
          <p:nvPr/>
        </p:nvSpPr>
        <p:spPr>
          <a:xfrm>
            <a:off x="7094163" y="3739679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E98F143-E7C7-4F81-9903-DFF11A984520}"/>
              </a:ext>
            </a:extLst>
          </p:cNvPr>
          <p:cNvCxnSpPr>
            <a:stCxn id="57" idx="5"/>
            <a:endCxn id="59" idx="0"/>
          </p:cNvCxnSpPr>
          <p:nvPr/>
        </p:nvCxnSpPr>
        <p:spPr>
          <a:xfrm>
            <a:off x="7013259" y="3146458"/>
            <a:ext cx="357129" cy="59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3AE182E-3492-4DFD-8E5B-539197052C9E}"/>
              </a:ext>
            </a:extLst>
          </p:cNvPr>
          <p:cNvSpPr txBox="1"/>
          <p:nvPr/>
        </p:nvSpPr>
        <p:spPr>
          <a:xfrm>
            <a:off x="7099920" y="2566074"/>
            <a:ext cx="36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481E3594-4929-4D84-BADD-BE23DF9A4E53}"/>
              </a:ext>
            </a:extLst>
          </p:cNvPr>
          <p:cNvSpPr/>
          <p:nvPr/>
        </p:nvSpPr>
        <p:spPr>
          <a:xfrm>
            <a:off x="5839026" y="3764297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FA8C56A-BA31-47FD-9B59-C741D4E20378}"/>
              </a:ext>
            </a:extLst>
          </p:cNvPr>
          <p:cNvCxnSpPr>
            <a:cxnSpLocks/>
            <a:stCxn id="57" idx="3"/>
            <a:endCxn id="62" idx="0"/>
          </p:cNvCxnSpPr>
          <p:nvPr/>
        </p:nvCxnSpPr>
        <p:spPr>
          <a:xfrm flipH="1">
            <a:off x="6115251" y="3146458"/>
            <a:ext cx="507366" cy="61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B2F6934B-D89F-4F60-A4D5-287852CAFE30}"/>
              </a:ext>
            </a:extLst>
          </p:cNvPr>
          <p:cNvSpPr/>
          <p:nvPr/>
        </p:nvSpPr>
        <p:spPr>
          <a:xfrm>
            <a:off x="7646613" y="4613887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F7B7765-40B7-4D75-B721-BFED62923483}"/>
              </a:ext>
            </a:extLst>
          </p:cNvPr>
          <p:cNvCxnSpPr>
            <a:stCxn id="59" idx="5"/>
            <a:endCxn id="64" idx="0"/>
          </p:cNvCxnSpPr>
          <p:nvPr/>
        </p:nvCxnSpPr>
        <p:spPr>
          <a:xfrm>
            <a:off x="7565709" y="4219355"/>
            <a:ext cx="357129" cy="39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箭头: 右 5">
            <a:extLst>
              <a:ext uri="{FF2B5EF4-FFF2-40B4-BE49-F238E27FC236}">
                <a16:creationId xmlns:a16="http://schemas.microsoft.com/office/drawing/2014/main" id="{9DDD845C-969F-4B69-9B53-921BFD3509AA}"/>
              </a:ext>
            </a:extLst>
          </p:cNvPr>
          <p:cNvSpPr/>
          <p:nvPr/>
        </p:nvSpPr>
        <p:spPr>
          <a:xfrm>
            <a:off x="3217345" y="3019425"/>
            <a:ext cx="1510837" cy="32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9D015D7-D7AC-4C3F-A909-CEF19953CD2B}"/>
              </a:ext>
            </a:extLst>
          </p:cNvPr>
          <p:cNvSpPr txBox="1"/>
          <p:nvPr/>
        </p:nvSpPr>
        <p:spPr>
          <a:xfrm>
            <a:off x="4779705" y="5625565"/>
            <a:ext cx="408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父节点和叔父结点染黑，祖父结点染红，</a:t>
            </a:r>
            <a:endParaRPr lang="en-US" altLang="zh-CN" dirty="0"/>
          </a:p>
          <a:p>
            <a:r>
              <a:rPr lang="en-US" altLang="zh-CN" dirty="0"/>
              <a:t>z</a:t>
            </a:r>
            <a:r>
              <a:rPr lang="zh-CN" altLang="en-US" dirty="0"/>
              <a:t>指向新的结点</a:t>
            </a:r>
            <a:r>
              <a:rPr lang="en-US" altLang="zh-CN" dirty="0"/>
              <a:t>9</a:t>
            </a:r>
            <a:r>
              <a:rPr lang="zh-CN" altLang="en-US" dirty="0"/>
              <a:t>，对应情况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25C65018-3746-4637-B7B0-0217642948D7}"/>
              </a:ext>
            </a:extLst>
          </p:cNvPr>
          <p:cNvSpPr/>
          <p:nvPr/>
        </p:nvSpPr>
        <p:spPr>
          <a:xfrm>
            <a:off x="8622621" y="1813626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496AD6C0-BDE7-4F2B-BF61-BEB7A607C44A}"/>
              </a:ext>
            </a:extLst>
          </p:cNvPr>
          <p:cNvSpPr/>
          <p:nvPr/>
        </p:nvSpPr>
        <p:spPr>
          <a:xfrm>
            <a:off x="9396342" y="778806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D5D1587-B87E-4044-B593-4FE1691FAA37}"/>
              </a:ext>
            </a:extLst>
          </p:cNvPr>
          <p:cNvCxnSpPr>
            <a:cxnSpLocks/>
            <a:stCxn id="70" idx="5"/>
          </p:cNvCxnSpPr>
          <p:nvPr/>
        </p:nvCxnSpPr>
        <p:spPr>
          <a:xfrm>
            <a:off x="9867888" y="1258482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2CC99244-085F-44F3-B44D-8E53C29A07D0}"/>
              </a:ext>
            </a:extLst>
          </p:cNvPr>
          <p:cNvCxnSpPr>
            <a:stCxn id="70" idx="3"/>
            <a:endCxn id="69" idx="7"/>
          </p:cNvCxnSpPr>
          <p:nvPr/>
        </p:nvCxnSpPr>
        <p:spPr>
          <a:xfrm flipH="1">
            <a:off x="9094167" y="1258482"/>
            <a:ext cx="383079" cy="63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流程图: 接点 101">
            <a:extLst>
              <a:ext uri="{FF2B5EF4-FFF2-40B4-BE49-F238E27FC236}">
                <a16:creationId xmlns:a16="http://schemas.microsoft.com/office/drawing/2014/main" id="{4782565D-3E61-4964-ACE3-09005F70950D}"/>
              </a:ext>
            </a:extLst>
          </p:cNvPr>
          <p:cNvSpPr/>
          <p:nvPr/>
        </p:nvSpPr>
        <p:spPr>
          <a:xfrm>
            <a:off x="8987198" y="2804252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AB8B7B07-08B0-42C8-A2AE-D9A2C6A81FE0}"/>
              </a:ext>
            </a:extLst>
          </p:cNvPr>
          <p:cNvSpPr/>
          <p:nvPr/>
        </p:nvSpPr>
        <p:spPr>
          <a:xfrm>
            <a:off x="10122746" y="1824513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0CE1FE98-EA49-4C4D-B251-C80539543E37}"/>
              </a:ext>
            </a:extLst>
          </p:cNvPr>
          <p:cNvSpPr/>
          <p:nvPr/>
        </p:nvSpPr>
        <p:spPr>
          <a:xfrm>
            <a:off x="10883828" y="2878842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A2D0C28-C04D-4AC7-9F89-374C0D39211E}"/>
              </a:ext>
            </a:extLst>
          </p:cNvPr>
          <p:cNvCxnSpPr>
            <a:stCxn id="104" idx="5"/>
            <a:endCxn id="106" idx="0"/>
          </p:cNvCxnSpPr>
          <p:nvPr/>
        </p:nvCxnSpPr>
        <p:spPr>
          <a:xfrm>
            <a:off x="10594292" y="2304189"/>
            <a:ext cx="565761" cy="57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7114551-8959-4F58-AD09-E163A3E1BA6A}"/>
              </a:ext>
            </a:extLst>
          </p:cNvPr>
          <p:cNvSpPr txBox="1"/>
          <p:nvPr/>
        </p:nvSpPr>
        <p:spPr>
          <a:xfrm>
            <a:off x="10692120" y="1594581"/>
            <a:ext cx="36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45E1E99E-6CE1-4C80-9F81-651B4FDB2BA6}"/>
              </a:ext>
            </a:extLst>
          </p:cNvPr>
          <p:cNvSpPr/>
          <p:nvPr/>
        </p:nvSpPr>
        <p:spPr>
          <a:xfrm>
            <a:off x="9898140" y="2840156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E73E501-D365-4879-B77F-84B7818F993B}"/>
              </a:ext>
            </a:extLst>
          </p:cNvPr>
          <p:cNvCxnSpPr>
            <a:cxnSpLocks/>
            <a:stCxn id="104" idx="3"/>
            <a:endCxn id="109" idx="0"/>
          </p:cNvCxnSpPr>
          <p:nvPr/>
        </p:nvCxnSpPr>
        <p:spPr>
          <a:xfrm flipH="1">
            <a:off x="10174365" y="2304189"/>
            <a:ext cx="29285" cy="53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图: 接点 110">
            <a:extLst>
              <a:ext uri="{FF2B5EF4-FFF2-40B4-BE49-F238E27FC236}">
                <a16:creationId xmlns:a16="http://schemas.microsoft.com/office/drawing/2014/main" id="{90F5FDDC-B4A6-4BF2-8DCB-377A0725BA56}"/>
              </a:ext>
            </a:extLst>
          </p:cNvPr>
          <p:cNvSpPr/>
          <p:nvPr/>
        </p:nvSpPr>
        <p:spPr>
          <a:xfrm>
            <a:off x="11238813" y="3642394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270ED4C-ED23-4EF6-8267-6AAC2590CD15}"/>
              </a:ext>
            </a:extLst>
          </p:cNvPr>
          <p:cNvCxnSpPr>
            <a:stCxn id="106" idx="5"/>
            <a:endCxn id="111" idx="0"/>
          </p:cNvCxnSpPr>
          <p:nvPr/>
        </p:nvCxnSpPr>
        <p:spPr>
          <a:xfrm>
            <a:off x="11355374" y="3358518"/>
            <a:ext cx="159664" cy="28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流程图: 接点 112">
            <a:extLst>
              <a:ext uri="{FF2B5EF4-FFF2-40B4-BE49-F238E27FC236}">
                <a16:creationId xmlns:a16="http://schemas.microsoft.com/office/drawing/2014/main" id="{10214967-648B-4841-8C22-8A6FB43099C8}"/>
              </a:ext>
            </a:extLst>
          </p:cNvPr>
          <p:cNvSpPr/>
          <p:nvPr/>
        </p:nvSpPr>
        <p:spPr>
          <a:xfrm>
            <a:off x="8081157" y="2750474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8AD909E-92DA-4B8F-B420-85A20E0AE3E0}"/>
              </a:ext>
            </a:extLst>
          </p:cNvPr>
          <p:cNvCxnSpPr>
            <a:cxnSpLocks/>
            <a:stCxn id="69" idx="4"/>
            <a:endCxn id="113" idx="7"/>
          </p:cNvCxnSpPr>
          <p:nvPr/>
        </p:nvCxnSpPr>
        <p:spPr>
          <a:xfrm flipH="1">
            <a:off x="8552703" y="2375601"/>
            <a:ext cx="346143" cy="45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F4F5CA-E944-41AF-9BF3-232C0A24C9E4}"/>
              </a:ext>
            </a:extLst>
          </p:cNvPr>
          <p:cNvCxnSpPr>
            <a:cxnSpLocks/>
            <a:stCxn id="69" idx="5"/>
            <a:endCxn id="102" idx="0"/>
          </p:cNvCxnSpPr>
          <p:nvPr/>
        </p:nvCxnSpPr>
        <p:spPr>
          <a:xfrm>
            <a:off x="9094167" y="2293302"/>
            <a:ext cx="169256" cy="51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EB942F7-C93C-40D8-961F-5AA1ED9BFDF8}"/>
              </a:ext>
            </a:extLst>
          </p:cNvPr>
          <p:cNvSpPr/>
          <p:nvPr/>
        </p:nvSpPr>
        <p:spPr>
          <a:xfrm>
            <a:off x="7013259" y="1604744"/>
            <a:ext cx="1067898" cy="291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97EEAE7-9BA2-43FC-BA5A-F52F42AEF3C9}"/>
              </a:ext>
            </a:extLst>
          </p:cNvPr>
          <p:cNvSpPr txBox="1"/>
          <p:nvPr/>
        </p:nvSpPr>
        <p:spPr>
          <a:xfrm>
            <a:off x="9285706" y="5555506"/>
            <a:ext cx="397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父节点染黑，祖父结点染红，以祖父结点为中心左旋</a:t>
            </a:r>
          </a:p>
        </p:txBody>
      </p:sp>
    </p:spTree>
    <p:extLst>
      <p:ext uri="{BB962C8B-B14F-4D97-AF65-F5344CB8AC3E}">
        <p14:creationId xmlns:p14="http://schemas.microsoft.com/office/powerpoint/2010/main" val="19272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4A7A82-1E65-4ED6-B6B4-1D5BF7303764}"/>
              </a:ext>
            </a:extLst>
          </p:cNvPr>
          <p:cNvSpPr/>
          <p:nvPr/>
        </p:nvSpPr>
        <p:spPr>
          <a:xfrm>
            <a:off x="0" y="329684"/>
            <a:ext cx="4984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{1，5，6，7，8，9，10，11，12，13，14，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25C65018-3746-4637-B7B0-0217642948D7}"/>
              </a:ext>
            </a:extLst>
          </p:cNvPr>
          <p:cNvSpPr/>
          <p:nvPr/>
        </p:nvSpPr>
        <p:spPr>
          <a:xfrm>
            <a:off x="707346" y="1930177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496AD6C0-BDE7-4F2B-BF61-BEB7A607C44A}"/>
              </a:ext>
            </a:extLst>
          </p:cNvPr>
          <p:cNvSpPr/>
          <p:nvPr/>
        </p:nvSpPr>
        <p:spPr>
          <a:xfrm>
            <a:off x="1481067" y="895357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D5D1587-B87E-4044-B593-4FE1691FAA37}"/>
              </a:ext>
            </a:extLst>
          </p:cNvPr>
          <p:cNvCxnSpPr>
            <a:cxnSpLocks/>
            <a:stCxn id="70" idx="5"/>
          </p:cNvCxnSpPr>
          <p:nvPr/>
        </p:nvCxnSpPr>
        <p:spPr>
          <a:xfrm>
            <a:off x="1952613" y="1375033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2CC99244-085F-44F3-B44D-8E53C29A07D0}"/>
              </a:ext>
            </a:extLst>
          </p:cNvPr>
          <p:cNvCxnSpPr>
            <a:stCxn id="70" idx="3"/>
            <a:endCxn id="69" idx="7"/>
          </p:cNvCxnSpPr>
          <p:nvPr/>
        </p:nvCxnSpPr>
        <p:spPr>
          <a:xfrm flipH="1">
            <a:off x="1178892" y="1375033"/>
            <a:ext cx="383079" cy="63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流程图: 接点 101">
            <a:extLst>
              <a:ext uri="{FF2B5EF4-FFF2-40B4-BE49-F238E27FC236}">
                <a16:creationId xmlns:a16="http://schemas.microsoft.com/office/drawing/2014/main" id="{4782565D-3E61-4964-ACE3-09005F70950D}"/>
              </a:ext>
            </a:extLst>
          </p:cNvPr>
          <p:cNvSpPr/>
          <p:nvPr/>
        </p:nvSpPr>
        <p:spPr>
          <a:xfrm>
            <a:off x="1071923" y="2920803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AB8B7B07-08B0-42C8-A2AE-D9A2C6A81FE0}"/>
              </a:ext>
            </a:extLst>
          </p:cNvPr>
          <p:cNvSpPr/>
          <p:nvPr/>
        </p:nvSpPr>
        <p:spPr>
          <a:xfrm>
            <a:off x="2207471" y="1941064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0CE1FE98-EA49-4C4D-B251-C80539543E37}"/>
              </a:ext>
            </a:extLst>
          </p:cNvPr>
          <p:cNvSpPr/>
          <p:nvPr/>
        </p:nvSpPr>
        <p:spPr>
          <a:xfrm>
            <a:off x="2968553" y="2995393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A2D0C28-C04D-4AC7-9F89-374C0D39211E}"/>
              </a:ext>
            </a:extLst>
          </p:cNvPr>
          <p:cNvCxnSpPr>
            <a:stCxn id="104" idx="5"/>
            <a:endCxn id="106" idx="0"/>
          </p:cNvCxnSpPr>
          <p:nvPr/>
        </p:nvCxnSpPr>
        <p:spPr>
          <a:xfrm>
            <a:off x="2679017" y="2420740"/>
            <a:ext cx="565761" cy="57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7114551-8959-4F58-AD09-E163A3E1BA6A}"/>
              </a:ext>
            </a:extLst>
          </p:cNvPr>
          <p:cNvSpPr txBox="1"/>
          <p:nvPr/>
        </p:nvSpPr>
        <p:spPr>
          <a:xfrm>
            <a:off x="2776845" y="1711132"/>
            <a:ext cx="36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45E1E99E-6CE1-4C80-9F81-651B4FDB2BA6}"/>
              </a:ext>
            </a:extLst>
          </p:cNvPr>
          <p:cNvSpPr/>
          <p:nvPr/>
        </p:nvSpPr>
        <p:spPr>
          <a:xfrm>
            <a:off x="1982865" y="2956707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E73E501-D365-4879-B77F-84B7818F993B}"/>
              </a:ext>
            </a:extLst>
          </p:cNvPr>
          <p:cNvCxnSpPr>
            <a:cxnSpLocks/>
            <a:stCxn id="104" idx="3"/>
            <a:endCxn id="109" idx="0"/>
          </p:cNvCxnSpPr>
          <p:nvPr/>
        </p:nvCxnSpPr>
        <p:spPr>
          <a:xfrm flipH="1">
            <a:off x="2259090" y="2420740"/>
            <a:ext cx="29285" cy="53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图: 接点 110">
            <a:extLst>
              <a:ext uri="{FF2B5EF4-FFF2-40B4-BE49-F238E27FC236}">
                <a16:creationId xmlns:a16="http://schemas.microsoft.com/office/drawing/2014/main" id="{90F5FDDC-B4A6-4BF2-8DCB-377A0725BA56}"/>
              </a:ext>
            </a:extLst>
          </p:cNvPr>
          <p:cNvSpPr/>
          <p:nvPr/>
        </p:nvSpPr>
        <p:spPr>
          <a:xfrm>
            <a:off x="3323538" y="3758945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270ED4C-ED23-4EF6-8267-6AAC2590CD15}"/>
              </a:ext>
            </a:extLst>
          </p:cNvPr>
          <p:cNvCxnSpPr>
            <a:stCxn id="106" idx="5"/>
            <a:endCxn id="111" idx="0"/>
          </p:cNvCxnSpPr>
          <p:nvPr/>
        </p:nvCxnSpPr>
        <p:spPr>
          <a:xfrm>
            <a:off x="3440099" y="3475069"/>
            <a:ext cx="159664" cy="28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流程图: 接点 112">
            <a:extLst>
              <a:ext uri="{FF2B5EF4-FFF2-40B4-BE49-F238E27FC236}">
                <a16:creationId xmlns:a16="http://schemas.microsoft.com/office/drawing/2014/main" id="{10214967-648B-4841-8C22-8A6FB43099C8}"/>
              </a:ext>
            </a:extLst>
          </p:cNvPr>
          <p:cNvSpPr/>
          <p:nvPr/>
        </p:nvSpPr>
        <p:spPr>
          <a:xfrm>
            <a:off x="165882" y="2867025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8AD909E-92DA-4B8F-B420-85A20E0AE3E0}"/>
              </a:ext>
            </a:extLst>
          </p:cNvPr>
          <p:cNvCxnSpPr>
            <a:cxnSpLocks/>
            <a:stCxn id="69" idx="4"/>
            <a:endCxn id="113" idx="7"/>
          </p:cNvCxnSpPr>
          <p:nvPr/>
        </p:nvCxnSpPr>
        <p:spPr>
          <a:xfrm flipH="1">
            <a:off x="637428" y="2492152"/>
            <a:ext cx="346143" cy="45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F4F5CA-E944-41AF-9BF3-232C0A24C9E4}"/>
              </a:ext>
            </a:extLst>
          </p:cNvPr>
          <p:cNvCxnSpPr>
            <a:cxnSpLocks/>
            <a:stCxn id="69" idx="5"/>
            <a:endCxn id="102" idx="0"/>
          </p:cNvCxnSpPr>
          <p:nvPr/>
        </p:nvCxnSpPr>
        <p:spPr>
          <a:xfrm>
            <a:off x="1178892" y="2409853"/>
            <a:ext cx="169256" cy="51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93001707-FBC9-4D93-A0D6-AAB983409AB1}"/>
              </a:ext>
            </a:extLst>
          </p:cNvPr>
          <p:cNvSpPr/>
          <p:nvPr/>
        </p:nvSpPr>
        <p:spPr>
          <a:xfrm>
            <a:off x="3875988" y="4604796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6CA652D-92A5-4EB6-9FF1-690EBA9CF247}"/>
              </a:ext>
            </a:extLst>
          </p:cNvPr>
          <p:cNvCxnSpPr>
            <a:stCxn id="111" idx="5"/>
            <a:endCxn id="66" idx="0"/>
          </p:cNvCxnSpPr>
          <p:nvPr/>
        </p:nvCxnSpPr>
        <p:spPr>
          <a:xfrm>
            <a:off x="3795084" y="4238621"/>
            <a:ext cx="357129" cy="36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E625276-1F61-4CEC-9598-1BF465810CAF}"/>
              </a:ext>
            </a:extLst>
          </p:cNvPr>
          <p:cNvSpPr txBox="1"/>
          <p:nvPr/>
        </p:nvSpPr>
        <p:spPr>
          <a:xfrm>
            <a:off x="215977" y="5620069"/>
            <a:ext cx="408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插入结点</a:t>
            </a:r>
            <a:r>
              <a:rPr lang="en-US" altLang="zh-CN" dirty="0"/>
              <a:t>12</a:t>
            </a:r>
            <a:r>
              <a:rPr lang="zh-CN" altLang="en-US" dirty="0"/>
              <a:t>，对应情况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95FFEA3B-69EA-4A72-B0F1-46DC77A17DE3}"/>
              </a:ext>
            </a:extLst>
          </p:cNvPr>
          <p:cNvSpPr/>
          <p:nvPr/>
        </p:nvSpPr>
        <p:spPr>
          <a:xfrm>
            <a:off x="5970288" y="1978121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9CF39C8-C462-4C36-A78D-BD46EC378219}"/>
              </a:ext>
            </a:extLst>
          </p:cNvPr>
          <p:cNvCxnSpPr>
            <a:cxnSpLocks/>
          </p:cNvCxnSpPr>
          <p:nvPr/>
        </p:nvCxnSpPr>
        <p:spPr>
          <a:xfrm>
            <a:off x="7215555" y="1422977"/>
            <a:ext cx="448857" cy="5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8AABF50-FD97-4E0D-9126-EA1DC5D80AA5}"/>
              </a:ext>
            </a:extLst>
          </p:cNvPr>
          <p:cNvCxnSpPr>
            <a:endCxn id="71" idx="7"/>
          </p:cNvCxnSpPr>
          <p:nvPr/>
        </p:nvCxnSpPr>
        <p:spPr>
          <a:xfrm flipH="1">
            <a:off x="6441834" y="1422977"/>
            <a:ext cx="383079" cy="63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0B376953-5C97-4EE4-867B-69FBB445FE64}"/>
              </a:ext>
            </a:extLst>
          </p:cNvPr>
          <p:cNvSpPr/>
          <p:nvPr/>
        </p:nvSpPr>
        <p:spPr>
          <a:xfrm>
            <a:off x="6334865" y="2968747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7F2D5C43-7404-4D27-8C54-5891E9469F56}"/>
              </a:ext>
            </a:extLst>
          </p:cNvPr>
          <p:cNvSpPr/>
          <p:nvPr/>
        </p:nvSpPr>
        <p:spPr>
          <a:xfrm>
            <a:off x="7470413" y="1989008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0AA5D174-6EAA-4EAA-8718-86E8E77BBC68}"/>
              </a:ext>
            </a:extLst>
          </p:cNvPr>
          <p:cNvSpPr/>
          <p:nvPr/>
        </p:nvSpPr>
        <p:spPr>
          <a:xfrm>
            <a:off x="8231495" y="3043337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6385E96-CFD0-42E0-BA81-25831BD21C56}"/>
              </a:ext>
            </a:extLst>
          </p:cNvPr>
          <p:cNvCxnSpPr>
            <a:stCxn id="75" idx="5"/>
            <a:endCxn id="76" idx="0"/>
          </p:cNvCxnSpPr>
          <p:nvPr/>
        </p:nvCxnSpPr>
        <p:spPr>
          <a:xfrm>
            <a:off x="7941959" y="2468684"/>
            <a:ext cx="565761" cy="57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725FC3EE-CD52-4EB7-85E1-BEDAD73CC2A5}"/>
              </a:ext>
            </a:extLst>
          </p:cNvPr>
          <p:cNvSpPr txBox="1"/>
          <p:nvPr/>
        </p:nvSpPr>
        <p:spPr>
          <a:xfrm>
            <a:off x="8039787" y="1759076"/>
            <a:ext cx="36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D8785DC3-A735-412C-89DD-31DA32589D29}"/>
              </a:ext>
            </a:extLst>
          </p:cNvPr>
          <p:cNvSpPr/>
          <p:nvPr/>
        </p:nvSpPr>
        <p:spPr>
          <a:xfrm>
            <a:off x="7245807" y="3004651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67F06AB-2617-4627-AEDF-B7A92FD9EE70}"/>
              </a:ext>
            </a:extLst>
          </p:cNvPr>
          <p:cNvCxnSpPr>
            <a:cxnSpLocks/>
            <a:stCxn id="75" idx="3"/>
            <a:endCxn id="79" idx="0"/>
          </p:cNvCxnSpPr>
          <p:nvPr/>
        </p:nvCxnSpPr>
        <p:spPr>
          <a:xfrm flipH="1">
            <a:off x="7522032" y="2468684"/>
            <a:ext cx="29285" cy="53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446328FB-7C02-4895-B228-FBFD1A3D7306}"/>
              </a:ext>
            </a:extLst>
          </p:cNvPr>
          <p:cNvSpPr/>
          <p:nvPr/>
        </p:nvSpPr>
        <p:spPr>
          <a:xfrm>
            <a:off x="8586480" y="3806889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12</a:t>
            </a:r>
            <a:endParaRPr lang="zh-CN" altLang="en-US" sz="1400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48832AC-C7DE-4BE2-AF65-45F967C5AC8E}"/>
              </a:ext>
            </a:extLst>
          </p:cNvPr>
          <p:cNvCxnSpPr>
            <a:stCxn id="76" idx="5"/>
            <a:endCxn id="81" idx="0"/>
          </p:cNvCxnSpPr>
          <p:nvPr/>
        </p:nvCxnSpPr>
        <p:spPr>
          <a:xfrm>
            <a:off x="8703041" y="3523013"/>
            <a:ext cx="159664" cy="28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接点 82">
            <a:extLst>
              <a:ext uri="{FF2B5EF4-FFF2-40B4-BE49-F238E27FC236}">
                <a16:creationId xmlns:a16="http://schemas.microsoft.com/office/drawing/2014/main" id="{4B3A340E-CC05-4459-932A-CB863F58E14C}"/>
              </a:ext>
            </a:extLst>
          </p:cNvPr>
          <p:cNvSpPr/>
          <p:nvPr/>
        </p:nvSpPr>
        <p:spPr>
          <a:xfrm>
            <a:off x="5428824" y="2914969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212C9F-7C09-4D74-8686-A20D24A300D1}"/>
              </a:ext>
            </a:extLst>
          </p:cNvPr>
          <p:cNvCxnSpPr>
            <a:cxnSpLocks/>
            <a:stCxn id="71" idx="4"/>
            <a:endCxn id="83" idx="7"/>
          </p:cNvCxnSpPr>
          <p:nvPr/>
        </p:nvCxnSpPr>
        <p:spPr>
          <a:xfrm flipH="1">
            <a:off x="5900370" y="2540096"/>
            <a:ext cx="346143" cy="45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FF17EA3-F431-4127-8E45-1721AFF9B320}"/>
              </a:ext>
            </a:extLst>
          </p:cNvPr>
          <p:cNvCxnSpPr>
            <a:cxnSpLocks/>
            <a:stCxn id="71" idx="5"/>
            <a:endCxn id="74" idx="0"/>
          </p:cNvCxnSpPr>
          <p:nvPr/>
        </p:nvCxnSpPr>
        <p:spPr>
          <a:xfrm>
            <a:off x="6441834" y="2457797"/>
            <a:ext cx="169256" cy="51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BD9DE92B-DE4A-40D9-B4BB-BAD92DEABF2A}"/>
              </a:ext>
            </a:extLst>
          </p:cNvPr>
          <p:cNvSpPr/>
          <p:nvPr/>
        </p:nvSpPr>
        <p:spPr>
          <a:xfrm>
            <a:off x="7638593" y="3758945"/>
            <a:ext cx="552450" cy="5619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3D24A2EC-44AD-4622-AF07-9C96AB26C87A}"/>
              </a:ext>
            </a:extLst>
          </p:cNvPr>
          <p:cNvSpPr/>
          <p:nvPr/>
        </p:nvSpPr>
        <p:spPr>
          <a:xfrm>
            <a:off x="6730572" y="894019"/>
            <a:ext cx="552450" cy="561975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BE84C7-D983-4483-A65A-739FCCF5F50F}"/>
              </a:ext>
            </a:extLst>
          </p:cNvPr>
          <p:cNvCxnSpPr>
            <a:stCxn id="76" idx="3"/>
            <a:endCxn id="86" idx="7"/>
          </p:cNvCxnSpPr>
          <p:nvPr/>
        </p:nvCxnSpPr>
        <p:spPr>
          <a:xfrm flipH="1">
            <a:off x="8110139" y="3523013"/>
            <a:ext cx="202260" cy="31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头: 右 13">
            <a:extLst>
              <a:ext uri="{FF2B5EF4-FFF2-40B4-BE49-F238E27FC236}">
                <a16:creationId xmlns:a16="http://schemas.microsoft.com/office/drawing/2014/main" id="{06F2A198-7CC1-422D-9357-81FBA0FA44B8}"/>
              </a:ext>
            </a:extLst>
          </p:cNvPr>
          <p:cNvSpPr/>
          <p:nvPr/>
        </p:nvSpPr>
        <p:spPr>
          <a:xfrm>
            <a:off x="3973648" y="2768682"/>
            <a:ext cx="1143294" cy="274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50EC4B6C-0957-4191-AAF2-E8DD3EAE02EA}"/>
              </a:ext>
            </a:extLst>
          </p:cNvPr>
          <p:cNvSpPr txBox="1"/>
          <p:nvPr/>
        </p:nvSpPr>
        <p:spPr>
          <a:xfrm>
            <a:off x="5705049" y="5435023"/>
            <a:ext cx="397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父节点染黑，祖父结点染红，以祖父结点为中心左旋</a:t>
            </a:r>
          </a:p>
        </p:txBody>
      </p:sp>
    </p:spTree>
    <p:extLst>
      <p:ext uri="{BB962C8B-B14F-4D97-AF65-F5344CB8AC3E}">
        <p14:creationId xmlns:p14="http://schemas.microsoft.com/office/powerpoint/2010/main" val="19328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1018</Words>
  <Application>Microsoft Office PowerPoint</Application>
  <PresentationFormat>宽屏</PresentationFormat>
  <Paragraphs>336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Charles</dc:creator>
  <cp:lastModifiedBy>chen Charles</cp:lastModifiedBy>
  <cp:revision>19</cp:revision>
  <dcterms:created xsi:type="dcterms:W3CDTF">2020-05-11T00:48:59Z</dcterms:created>
  <dcterms:modified xsi:type="dcterms:W3CDTF">2020-05-14T05:24:25Z</dcterms:modified>
</cp:coreProperties>
</file>