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93"/>
    <p:restoredTop sz="94719"/>
  </p:normalViewPr>
  <p:slideViewPr>
    <p:cSldViewPr>
      <p:cViewPr varScale="1">
        <p:scale>
          <a:sx n="140" d="100"/>
          <a:sy n="140" d="100"/>
        </p:scale>
        <p:origin x="316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31/07/2019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31/07/2019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31/07/2019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31/07/2019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31/07/2019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31/07/2019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31/07/2019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31/07/2019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31/07/2019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31/07/2019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124206"/>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What is the best strategy?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hear a high BEEP.</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Please call the experimenter if you have any questions.</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30832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6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Up Arrow 5"/>
          <p:cNvSpPr/>
          <p:nvPr/>
        </p:nvSpPr>
        <p:spPr>
          <a:xfrm>
            <a:off x="4415353" y="342900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30893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TotalTime>
  <Words>1142</Words>
  <Application>Microsoft Macintosh PowerPoint</Application>
  <PresentationFormat>On-screen Show (4:3)</PresentationFormat>
  <Paragraphs>143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90</cp:revision>
  <dcterms:created xsi:type="dcterms:W3CDTF">2014-08-05T08:48:59Z</dcterms:created>
  <dcterms:modified xsi:type="dcterms:W3CDTF">2019-07-31T13:34:04Z</dcterms:modified>
</cp:coreProperties>
</file>