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81E1-5E29-4D61-9CEA-781785E0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C06BE-1CDB-481B-ACFC-9AC4EDD16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0AED-2622-4B4E-8870-8A817B09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9C15-FA4C-4804-AEDA-2E2941635E8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C1D7E-DC4B-413B-9ACE-EFC043D2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411F9-6823-4123-8E9F-76133CE3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CDB8-5F88-42D8-9ADB-76A16A5DED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80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B3E1-BE81-4F55-9363-D1DDA437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3E766-589C-4166-A5DF-7886C82F5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2B779-1145-40E8-B350-6C40796E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9C15-FA4C-4804-AEDA-2E2941635E8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3569-E5B9-4E4B-8D7B-E51A3EF0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77DE5-4444-4812-8ADF-1D23EA22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CDB8-5F88-42D8-9ADB-76A16A5DED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14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040DA-A517-443E-B0F4-5C0D02E60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295D2-A7D4-4771-988B-E2E06E53A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8BC9C-6C16-4ABE-8956-40926541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9C15-FA4C-4804-AEDA-2E2941635E8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EBAA8-B5B4-488E-8EF1-4AFEE70C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FAFAD-01AD-488C-8E32-62E669C9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CDB8-5F88-42D8-9ADB-76A16A5DED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64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89FC-A8DB-4228-B371-64DFFD75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29BB1-0D18-4D40-9039-D36F891A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6ECC-93DC-44AA-83A1-4F6EF46C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9C15-FA4C-4804-AEDA-2E2941635E8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E043A-DF68-46F5-BACE-C1791D90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A0B9C-6F33-451F-B1E8-C7B32799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CDB8-5F88-42D8-9ADB-76A16A5DED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70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2124-AE6F-4D94-9657-973E1023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6FF49-121B-4BDB-B178-C18320A9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2C3C5-F00B-44C5-B726-2C14ECED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9C15-FA4C-4804-AEDA-2E2941635E8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8C67E-6B22-4E26-9BF4-A1FD76E8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994A3-690C-4F0E-AA03-07D76955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CDB8-5F88-42D8-9ADB-76A16A5DED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43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9B2B-242B-4BBF-8A86-8D5B8EBE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2382-4072-49D0-B097-3CC0BD235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BEEDA-C547-48D8-BD5C-D70574C2F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B3A6-83CE-4D7D-861C-9F6B2FCC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9C15-FA4C-4804-AEDA-2E2941635E8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65724-0FC8-4B37-8CB4-A6E28678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6C31A-56D3-4203-9DB4-D45D8CE9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CDB8-5F88-42D8-9ADB-76A16A5DED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55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8627-C60F-49D1-8271-7A0A0B40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CF169-80AE-4D5D-BF58-94CDCFC68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4BCEA-0E6A-4EC7-BA7C-443173AA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7FF2D-CE34-448E-BB91-F271EF510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12215-AC58-404D-BB6D-73E09B2ED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E6747-21F5-42DD-8F30-3154E388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9C15-FA4C-4804-AEDA-2E2941635E8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C4C0F-83B6-4610-B496-F67386C8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669A4-AB1F-4C76-9D2D-3C345E5E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CDB8-5F88-42D8-9ADB-76A16A5DED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06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0D18-2F2E-470B-9C1D-6AF60519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53A16-DF5C-421D-8689-43AAABF2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9C15-FA4C-4804-AEDA-2E2941635E8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D5A1B-88F0-4DCF-9529-63D90F3F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56F66-9E8B-4914-BB77-B62A5AA9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CDB8-5F88-42D8-9ADB-76A16A5DED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47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C544E-052F-4F1C-94C6-772B53C1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9C15-FA4C-4804-AEDA-2E2941635E8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FDCB7-5B5C-4E27-9F07-76AD025E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59064-137F-4161-AB53-0A2B7674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CDB8-5F88-42D8-9ADB-76A16A5DED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92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FC39-80E9-4ED7-A201-891C8414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25FD9-9BE3-471B-ACE7-D938C5911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966AA-FF0F-4B96-9F49-16B4501A9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016AF-6C5B-45B5-89D3-9870E0C3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9C15-FA4C-4804-AEDA-2E2941635E8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B5EFF-5F46-44E4-AF32-EE334C79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C8EAC-4408-43F8-A37C-DCD90C39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CDB8-5F88-42D8-9ADB-76A16A5DED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89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3A7D-7D99-4642-A99E-BA43D337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D83A8-8133-4F77-B7AC-46ADAD13E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AD78-B723-4609-A086-0E86A9517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8FE31-3D1A-4671-AC60-F496A1DB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9C15-FA4C-4804-AEDA-2E2941635E8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96525-B2F6-4B41-9E26-3666E0A8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01809-8AFC-4828-A735-BDB3A7DF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CDB8-5F88-42D8-9ADB-76A16A5DED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43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82CBF-2156-4CB1-9BCD-ADB8A69F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0E20D-387B-41FA-8844-2EF10A71D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3A1B7-618F-48A9-B4F8-89F24602A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19C15-FA4C-4804-AEDA-2E2941635E8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694D-7BC0-4631-990E-BA5D6B542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6FDAA-8A82-455D-9602-931201961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CDB8-5F88-42D8-9ADB-76A16A5DED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62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B738F5-3240-42E8-AD57-97FEC0995FBD}"/>
              </a:ext>
            </a:extLst>
          </p:cNvPr>
          <p:cNvSpPr/>
          <p:nvPr/>
        </p:nvSpPr>
        <p:spPr>
          <a:xfrm>
            <a:off x="220717" y="149772"/>
            <a:ext cx="11761076" cy="64086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Picture 12" descr="A picture containing blur&#10;&#10;Description automatically generated">
            <a:extLst>
              <a:ext uri="{FF2B5EF4-FFF2-40B4-BE49-F238E27FC236}">
                <a16:creationId xmlns:a16="http://schemas.microsoft.com/office/drawing/2014/main" id="{F1082CC0-F4F3-44F4-A012-1FB5256667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85"/>
          <a:stretch/>
        </p:blipFill>
        <p:spPr>
          <a:xfrm>
            <a:off x="381686" y="2810916"/>
            <a:ext cx="1249151" cy="12204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35AA17-A14B-47B4-B335-8FFED1D1BE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893"/>
          <a:stretch/>
        </p:blipFill>
        <p:spPr>
          <a:xfrm>
            <a:off x="381685" y="5051854"/>
            <a:ext cx="1336243" cy="1347748"/>
          </a:xfrm>
          <a:prstGeom prst="rect">
            <a:avLst/>
          </a:prstGeom>
        </p:spPr>
      </p:pic>
      <p:pic>
        <p:nvPicPr>
          <p:cNvPr id="11" name="Picture 10" descr="A picture containing blur&#10;&#10;Description automatically generated">
            <a:extLst>
              <a:ext uri="{FF2B5EF4-FFF2-40B4-BE49-F238E27FC236}">
                <a16:creationId xmlns:a16="http://schemas.microsoft.com/office/drawing/2014/main" id="{9BF8FDEF-C9E0-4BE5-9CF0-16E919A69A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5"/>
          <a:stretch/>
        </p:blipFill>
        <p:spPr>
          <a:xfrm>
            <a:off x="1802452" y="2810916"/>
            <a:ext cx="1249151" cy="12204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33BFCC-4CFD-4ABE-90D2-0AD70F897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893"/>
          <a:stretch/>
        </p:blipFill>
        <p:spPr>
          <a:xfrm>
            <a:off x="1802450" y="5051854"/>
            <a:ext cx="1336243" cy="1347748"/>
          </a:xfrm>
          <a:prstGeom prst="rect">
            <a:avLst/>
          </a:prstGeom>
        </p:spPr>
      </p:pic>
      <p:pic>
        <p:nvPicPr>
          <p:cNvPr id="18" name="Picture 17" descr="A picture containing text, blur&#10;&#10;Description automatically generated">
            <a:extLst>
              <a:ext uri="{FF2B5EF4-FFF2-40B4-BE49-F238E27FC236}">
                <a16:creationId xmlns:a16="http://schemas.microsoft.com/office/drawing/2014/main" id="{5B083D21-F080-4503-941A-1018C36C65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93"/>
          <a:stretch/>
        </p:blipFill>
        <p:spPr>
          <a:xfrm>
            <a:off x="381685" y="608176"/>
            <a:ext cx="1249152" cy="1347749"/>
          </a:xfrm>
          <a:prstGeom prst="rect">
            <a:avLst/>
          </a:prstGeom>
        </p:spPr>
      </p:pic>
      <p:pic>
        <p:nvPicPr>
          <p:cNvPr id="22" name="Picture 21" descr="A picture containing text, blur&#10;&#10;Description automatically generated">
            <a:extLst>
              <a:ext uri="{FF2B5EF4-FFF2-40B4-BE49-F238E27FC236}">
                <a16:creationId xmlns:a16="http://schemas.microsoft.com/office/drawing/2014/main" id="{12CA744F-D57F-4444-84A1-0DC8C10150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3"/>
          <a:stretch/>
        </p:blipFill>
        <p:spPr>
          <a:xfrm>
            <a:off x="1802451" y="608175"/>
            <a:ext cx="1249152" cy="13477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DF35F9-AAD7-4C90-8730-B289678D1294}"/>
              </a:ext>
            </a:extLst>
          </p:cNvPr>
          <p:cNvSpPr txBox="1"/>
          <p:nvPr/>
        </p:nvSpPr>
        <p:spPr>
          <a:xfrm>
            <a:off x="623947" y="299545"/>
            <a:ext cx="76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+ 8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419C54-D47E-41E2-B1C6-C42D5D17DCFF}"/>
              </a:ext>
            </a:extLst>
          </p:cNvPr>
          <p:cNvSpPr txBox="1"/>
          <p:nvPr/>
        </p:nvSpPr>
        <p:spPr>
          <a:xfrm>
            <a:off x="623947" y="2437978"/>
            <a:ext cx="76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+ 8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669181-225F-443D-B6E1-43B5CC5A1941}"/>
              </a:ext>
            </a:extLst>
          </p:cNvPr>
          <p:cNvSpPr txBox="1"/>
          <p:nvPr/>
        </p:nvSpPr>
        <p:spPr>
          <a:xfrm>
            <a:off x="623947" y="4734307"/>
            <a:ext cx="76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+ 4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BB37F4-68DD-4EDB-9366-FEB917493BBA}"/>
              </a:ext>
            </a:extLst>
          </p:cNvPr>
          <p:cNvSpPr txBox="1"/>
          <p:nvPr/>
        </p:nvSpPr>
        <p:spPr>
          <a:xfrm>
            <a:off x="2044713" y="299545"/>
            <a:ext cx="76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00FF"/>
                </a:solidFill>
              </a:rPr>
              <a:t>+ 6</a:t>
            </a:r>
            <a:endParaRPr lang="de-DE" sz="2400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2D6410-2BE3-4748-B50B-A75A1C3E25E4}"/>
              </a:ext>
            </a:extLst>
          </p:cNvPr>
          <p:cNvSpPr txBox="1"/>
          <p:nvPr/>
        </p:nvSpPr>
        <p:spPr>
          <a:xfrm>
            <a:off x="2044713" y="2438096"/>
            <a:ext cx="76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00FF"/>
                </a:solidFill>
              </a:rPr>
              <a:t>+ 2</a:t>
            </a:r>
            <a:endParaRPr lang="de-DE" sz="2400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2EB003-B5AD-4DE3-9602-57D0FE1E08FE}"/>
              </a:ext>
            </a:extLst>
          </p:cNvPr>
          <p:cNvSpPr txBox="1"/>
          <p:nvPr/>
        </p:nvSpPr>
        <p:spPr>
          <a:xfrm>
            <a:off x="2044713" y="4734306"/>
            <a:ext cx="76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00FF"/>
                </a:solidFill>
              </a:rPr>
              <a:t>+ 2</a:t>
            </a:r>
            <a:endParaRPr lang="de-DE" sz="2400" dirty="0">
              <a:solidFill>
                <a:srgbClr val="0000FF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6FF657-449F-47D5-AA4B-12F7CDDD6395}"/>
              </a:ext>
            </a:extLst>
          </p:cNvPr>
          <p:cNvCxnSpPr>
            <a:cxnSpLocks/>
          </p:cNvCxnSpPr>
          <p:nvPr/>
        </p:nvCxnSpPr>
        <p:spPr>
          <a:xfrm>
            <a:off x="337956" y="2096814"/>
            <a:ext cx="11376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C68875-6291-4E24-8F04-546610E7AC8A}"/>
              </a:ext>
            </a:extLst>
          </p:cNvPr>
          <p:cNvCxnSpPr>
            <a:cxnSpLocks/>
          </p:cNvCxnSpPr>
          <p:nvPr/>
        </p:nvCxnSpPr>
        <p:spPr>
          <a:xfrm>
            <a:off x="337956" y="4363998"/>
            <a:ext cx="11376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9520DC-110C-4246-913F-91D5034A454A}"/>
              </a:ext>
            </a:extLst>
          </p:cNvPr>
          <p:cNvSpPr txBox="1"/>
          <p:nvPr/>
        </p:nvSpPr>
        <p:spPr>
          <a:xfrm>
            <a:off x="3435892" y="372497"/>
            <a:ext cx="817945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In this example, both circles are quite red and therefore worth a lot.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If you picked the slightly more red left circle, you’d win 8 points. 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If, however, you picked the right circle, you’d win 6 points still.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9D7E39-CBC7-4D67-891E-B0D0281705DD}"/>
              </a:ext>
            </a:extLst>
          </p:cNvPr>
          <p:cNvSpPr txBox="1"/>
          <p:nvPr/>
        </p:nvSpPr>
        <p:spPr>
          <a:xfrm>
            <a:off x="3435892" y="2437978"/>
            <a:ext cx="817945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In this example, there is a big difference in colours, and therefore points.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If you picked the more red left circle, you’d win 8 points. 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If, however, you picked the right circle, you’d win 2 points only.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A76EEC-6C14-4D69-BB27-84C70DEAFEF1}"/>
              </a:ext>
            </a:extLst>
          </p:cNvPr>
          <p:cNvSpPr txBox="1"/>
          <p:nvPr/>
        </p:nvSpPr>
        <p:spPr>
          <a:xfrm>
            <a:off x="3435891" y="4761186"/>
            <a:ext cx="854590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In this example, both circles are quite blue and therefore not worth much.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If you picked the slightly more red left circle, you’d win 4 points. 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If, however, you picked the right circle, you’d win 2 points.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12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913CD47-8AEE-445D-8739-0EF5427752D2}"/>
              </a:ext>
            </a:extLst>
          </p:cNvPr>
          <p:cNvSpPr/>
          <p:nvPr/>
        </p:nvSpPr>
        <p:spPr>
          <a:xfrm>
            <a:off x="220717" y="149772"/>
            <a:ext cx="11761076" cy="64086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Picture 12" descr="A picture containing blur&#10;&#10;Description automatically generated">
            <a:extLst>
              <a:ext uri="{FF2B5EF4-FFF2-40B4-BE49-F238E27FC236}">
                <a16:creationId xmlns:a16="http://schemas.microsoft.com/office/drawing/2014/main" id="{F1082CC0-F4F3-44F4-A012-1FB5256667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85"/>
          <a:stretch/>
        </p:blipFill>
        <p:spPr>
          <a:xfrm>
            <a:off x="381686" y="2810916"/>
            <a:ext cx="1249151" cy="12204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35AA17-A14B-47B4-B335-8FFED1D1BE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893"/>
          <a:stretch/>
        </p:blipFill>
        <p:spPr>
          <a:xfrm>
            <a:off x="381685" y="5051854"/>
            <a:ext cx="1336243" cy="1347748"/>
          </a:xfrm>
          <a:prstGeom prst="rect">
            <a:avLst/>
          </a:prstGeom>
        </p:spPr>
      </p:pic>
      <p:pic>
        <p:nvPicPr>
          <p:cNvPr id="11" name="Picture 10" descr="A picture containing blur&#10;&#10;Description automatically generated">
            <a:extLst>
              <a:ext uri="{FF2B5EF4-FFF2-40B4-BE49-F238E27FC236}">
                <a16:creationId xmlns:a16="http://schemas.microsoft.com/office/drawing/2014/main" id="{9BF8FDEF-C9E0-4BE5-9CF0-16E919A69A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5"/>
          <a:stretch/>
        </p:blipFill>
        <p:spPr>
          <a:xfrm>
            <a:off x="1802452" y="2810916"/>
            <a:ext cx="1249151" cy="12204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33BFCC-4CFD-4ABE-90D2-0AD70F897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893"/>
          <a:stretch/>
        </p:blipFill>
        <p:spPr>
          <a:xfrm>
            <a:off x="1802450" y="5051854"/>
            <a:ext cx="1336243" cy="1347748"/>
          </a:xfrm>
          <a:prstGeom prst="rect">
            <a:avLst/>
          </a:prstGeom>
        </p:spPr>
      </p:pic>
      <p:pic>
        <p:nvPicPr>
          <p:cNvPr id="18" name="Picture 17" descr="A picture containing text, blur&#10;&#10;Description automatically generated">
            <a:extLst>
              <a:ext uri="{FF2B5EF4-FFF2-40B4-BE49-F238E27FC236}">
                <a16:creationId xmlns:a16="http://schemas.microsoft.com/office/drawing/2014/main" id="{5B083D21-F080-4503-941A-1018C36C65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93"/>
          <a:stretch/>
        </p:blipFill>
        <p:spPr>
          <a:xfrm>
            <a:off x="381685" y="608176"/>
            <a:ext cx="1249152" cy="1347749"/>
          </a:xfrm>
          <a:prstGeom prst="rect">
            <a:avLst/>
          </a:prstGeom>
        </p:spPr>
      </p:pic>
      <p:pic>
        <p:nvPicPr>
          <p:cNvPr id="22" name="Picture 21" descr="A picture containing text, blur&#10;&#10;Description automatically generated">
            <a:extLst>
              <a:ext uri="{FF2B5EF4-FFF2-40B4-BE49-F238E27FC236}">
                <a16:creationId xmlns:a16="http://schemas.microsoft.com/office/drawing/2014/main" id="{12CA744F-D57F-4444-84A1-0DC8C10150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3"/>
          <a:stretch/>
        </p:blipFill>
        <p:spPr>
          <a:xfrm>
            <a:off x="1802451" y="608175"/>
            <a:ext cx="1249152" cy="13477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DF35F9-AAD7-4C90-8730-B289678D1294}"/>
              </a:ext>
            </a:extLst>
          </p:cNvPr>
          <p:cNvSpPr txBox="1"/>
          <p:nvPr/>
        </p:nvSpPr>
        <p:spPr>
          <a:xfrm>
            <a:off x="623947" y="299545"/>
            <a:ext cx="76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+ 8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419C54-D47E-41E2-B1C6-C42D5D17DCFF}"/>
              </a:ext>
            </a:extLst>
          </p:cNvPr>
          <p:cNvSpPr txBox="1"/>
          <p:nvPr/>
        </p:nvSpPr>
        <p:spPr>
          <a:xfrm>
            <a:off x="623947" y="2437978"/>
            <a:ext cx="76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+ 8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669181-225F-443D-B6E1-43B5CC5A1941}"/>
              </a:ext>
            </a:extLst>
          </p:cNvPr>
          <p:cNvSpPr txBox="1"/>
          <p:nvPr/>
        </p:nvSpPr>
        <p:spPr>
          <a:xfrm>
            <a:off x="623947" y="4734307"/>
            <a:ext cx="76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+ 4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BB37F4-68DD-4EDB-9366-FEB917493BBA}"/>
              </a:ext>
            </a:extLst>
          </p:cNvPr>
          <p:cNvSpPr txBox="1"/>
          <p:nvPr/>
        </p:nvSpPr>
        <p:spPr>
          <a:xfrm>
            <a:off x="2044713" y="299545"/>
            <a:ext cx="76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00FF"/>
                </a:solidFill>
              </a:rPr>
              <a:t>- 6</a:t>
            </a:r>
            <a:endParaRPr lang="de-DE" sz="2400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2D6410-2BE3-4748-B50B-A75A1C3E25E4}"/>
              </a:ext>
            </a:extLst>
          </p:cNvPr>
          <p:cNvSpPr txBox="1"/>
          <p:nvPr/>
        </p:nvSpPr>
        <p:spPr>
          <a:xfrm>
            <a:off x="2044713" y="2438096"/>
            <a:ext cx="76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00FF"/>
                </a:solidFill>
              </a:rPr>
              <a:t>- 2</a:t>
            </a:r>
            <a:endParaRPr lang="de-DE" sz="2400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2EB003-B5AD-4DE3-9602-57D0FE1E08FE}"/>
              </a:ext>
            </a:extLst>
          </p:cNvPr>
          <p:cNvSpPr txBox="1"/>
          <p:nvPr/>
        </p:nvSpPr>
        <p:spPr>
          <a:xfrm>
            <a:off x="2044713" y="4734306"/>
            <a:ext cx="76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00FF"/>
                </a:solidFill>
              </a:rPr>
              <a:t>- 2</a:t>
            </a:r>
            <a:endParaRPr lang="de-DE" sz="2400" dirty="0">
              <a:solidFill>
                <a:srgbClr val="0000FF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6FF657-449F-47D5-AA4B-12F7CDDD6395}"/>
              </a:ext>
            </a:extLst>
          </p:cNvPr>
          <p:cNvCxnSpPr>
            <a:cxnSpLocks/>
          </p:cNvCxnSpPr>
          <p:nvPr/>
        </p:nvCxnSpPr>
        <p:spPr>
          <a:xfrm>
            <a:off x="337956" y="2096814"/>
            <a:ext cx="11376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C68875-6291-4E24-8F04-546610E7AC8A}"/>
              </a:ext>
            </a:extLst>
          </p:cNvPr>
          <p:cNvCxnSpPr>
            <a:cxnSpLocks/>
          </p:cNvCxnSpPr>
          <p:nvPr/>
        </p:nvCxnSpPr>
        <p:spPr>
          <a:xfrm>
            <a:off x="337956" y="4363998"/>
            <a:ext cx="11376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9520DC-110C-4246-913F-91D5034A454A}"/>
              </a:ext>
            </a:extLst>
          </p:cNvPr>
          <p:cNvSpPr txBox="1"/>
          <p:nvPr/>
        </p:nvSpPr>
        <p:spPr>
          <a:xfrm>
            <a:off x="3435892" y="372497"/>
            <a:ext cx="817945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In this example, both circles are quite red and therefore worth a lot.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If you correctly picked the slightly more red left circle, you’d WIN 8 points. 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If, however, you incorrectly picked the right circle, you’d LOSE 6 points.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9D7E39-CBC7-4D67-891E-B0D0281705DD}"/>
              </a:ext>
            </a:extLst>
          </p:cNvPr>
          <p:cNvSpPr txBox="1"/>
          <p:nvPr/>
        </p:nvSpPr>
        <p:spPr>
          <a:xfrm>
            <a:off x="3435892" y="2437978"/>
            <a:ext cx="817945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In this example, there is a big difference in colours, and therefore points.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If you correctly picked the more red left circle, you’d WIN 8 points. 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If, however, you incorrectly picked the right circle, you’d LOSE 2 points only.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A76EEC-6C14-4D69-BB27-84C70DEAFEF1}"/>
              </a:ext>
            </a:extLst>
          </p:cNvPr>
          <p:cNvSpPr txBox="1"/>
          <p:nvPr/>
        </p:nvSpPr>
        <p:spPr>
          <a:xfrm>
            <a:off x="3435891" y="4761186"/>
            <a:ext cx="854590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In this example, both circles are quite blue and therefore not worth much.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If you correctly picked the slightly more red left circle, you’d WIN 4 points. 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If, however, you incorrectly picked the right circle, you’d LOSE 2 points.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2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Maja Friedemann</dc:creator>
  <cp:lastModifiedBy>Maja Friedemann</cp:lastModifiedBy>
  <cp:revision>2</cp:revision>
  <dcterms:created xsi:type="dcterms:W3CDTF">2022-11-09T14:14:32Z</dcterms:created>
  <dcterms:modified xsi:type="dcterms:W3CDTF">2022-11-09T17:27:34Z</dcterms:modified>
</cp:coreProperties>
</file>