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72" r:id="rId7"/>
    <p:sldId id="271" r:id="rId8"/>
    <p:sldId id="270" r:id="rId9"/>
    <p:sldId id="269" r:id="rId10"/>
    <p:sldId id="268" r:id="rId11"/>
    <p:sldId id="267" r:id="rId12"/>
    <p:sldId id="266" r:id="rId13"/>
    <p:sldId id="265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5"/>
  </p:normalViewPr>
  <p:slideViewPr>
    <p:cSldViewPr snapToGrid="0">
      <p:cViewPr>
        <p:scale>
          <a:sx n="118" d="100"/>
          <a:sy n="118" d="100"/>
        </p:scale>
        <p:origin x="4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5C701-4DEE-834C-A64E-85420CF02317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2051A-E78E-B943-8969-78C0E665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6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18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06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39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9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8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3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9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1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4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9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80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051A-E78E-B943-8969-78C0E665B4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3C07-332E-94BE-9121-589CB3CF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B3A96-DB9E-4925-DFE0-855EBC6D8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7DE0-C4D1-A645-D618-46A2A267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758A8-6A60-45F8-DBE5-E7917751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4278-B287-E1D3-B17A-42D27507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561B-E40F-8B10-56F4-776C387C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E9BE5-19EE-13BE-8469-91AB652E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10BB-DA8F-469A-8D3B-D60790C7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3CA33-9CB7-D1FB-98D5-F79DF2DA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27D3-4CDB-7668-C4ED-5B186245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0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68A68-D7F1-7CDA-0BCE-068FA7517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18312-D2D6-1ABB-2B6E-DEF7E258B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72EE-B513-CA79-CB5D-F88F1C23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760DF-DE30-AD0B-9E66-723C3E50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1CA3-4A11-6A2A-AD76-6631084C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EBBE-6D49-8CE8-79C9-958A0330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2D4E-2748-980B-2FDA-6C9771C1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4290-E3DE-A959-DB3A-A4B73420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A42E0-6AD6-8295-A4C8-2F00FB51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EC2C-A04A-1367-6D88-D409EE09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69A2-35E3-624A-0A70-679E9200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D8DE9-8191-345F-53C7-1B5FFBFD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5A4A-B9F8-3CED-2511-9ADA1700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E6799-F960-C405-9FB4-AE085AFE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6BF4-5AE8-DC08-1EE3-392B5C7F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3EBF-EA6B-DEC9-5462-7BF04064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CD89-89C1-75E7-5031-45ABC31A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EB1F1-AE22-7772-7431-FE2F9B38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41C8B-71D7-4022-266E-DED6B6ED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5ACCE-9680-3C8F-0077-3C637066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C1058-DE57-8C93-AB27-49426B72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2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25AF-0C30-BFB3-F35F-46CA9295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6D064-745E-25B6-CBDE-F66A9AAF2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33EA9-70C1-010F-BAE9-31178094B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D8966-7F1A-5D71-4F1C-A1917C6FA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9FDDC-F733-2DE1-7719-B9D5A03EF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86C62-832A-278D-3C53-BD032252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D0293-F9EE-D684-3C13-9527A396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C0735-BA4D-8D0F-CA84-88E4CCB1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1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F7C3-8216-E612-261F-92BC9593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88D6C-7776-ADE0-18B7-F003427E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36362-C413-7AEF-918E-3BD9DBAC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20ED8-BCC9-BDEF-D300-614C3137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920C9-C546-E2BC-91A5-87B0865F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AF5D3-3CE4-A8FB-6B24-26F1A092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93B6F-3172-BBE7-594C-C2CBC684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6C05-3416-29C6-BB2C-85B75A10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9DA9-A2B5-4574-BD96-289872D2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0CB5D-CEA2-F831-FBE8-80C47212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216D3-6D8A-B3EF-98CC-F22EDEC3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D62EF-4D79-C45D-BBA4-6140F9E1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A67A9-2339-24CD-2DDE-9FF45BEE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7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08BF-663D-00B0-2A3E-14ED9077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6B46E-68F4-75AC-5602-E6245F869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88CDB-7A67-1E76-E3A5-D073F815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DBF4E-E205-56CA-A6D3-63C6986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164E3-C7F5-976D-1C33-E7CF064C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6C55E-3D54-7AE5-FD08-6CDFE935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F303E-9D92-45B2-6895-582B9984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321DB-AFDB-0182-6DA8-1384E952E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801D7-2759-B7D2-E263-AED4AF4CD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D4769-D3F6-1B4B-BC3D-7F3F22FA88F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DF52-2AEC-5C8B-78F1-C92EB7D79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AF367-C7A9-9561-579E-A531E2004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DD39FC-623F-8A46-A991-B2C8F2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1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771" y="921717"/>
            <a:ext cx="7565572" cy="28949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3840"/>
            <a:ext cx="7565572" cy="2656705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62467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90647D9D-8CA2-AF41-614F-1A6E8043F959}"/>
              </a:ext>
            </a:extLst>
          </p:cNvPr>
          <p:cNvSpPr/>
          <p:nvPr/>
        </p:nvSpPr>
        <p:spPr>
          <a:xfrm>
            <a:off x="7554686" y="10341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7D89D-16D3-002B-10F4-22666D076948}"/>
              </a:ext>
            </a:extLst>
          </p:cNvPr>
          <p:cNvSpPr/>
          <p:nvPr/>
        </p:nvSpPr>
        <p:spPr>
          <a:xfrm>
            <a:off x="3684814" y="38074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00CEF5-CB90-04A3-8554-A787BF4AD539}"/>
              </a:ext>
            </a:extLst>
          </p:cNvPr>
          <p:cNvSpPr/>
          <p:nvPr/>
        </p:nvSpPr>
        <p:spPr>
          <a:xfrm>
            <a:off x="7554686" y="3820896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9148D5-4FA4-1E0E-9A72-CAAC604A63B1}"/>
              </a:ext>
            </a:extLst>
          </p:cNvPr>
          <p:cNvSpPr/>
          <p:nvPr/>
        </p:nvSpPr>
        <p:spPr>
          <a:xfrm>
            <a:off x="8142514" y="5390728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8E5031-B416-8CCE-18E0-DABC8CF239BF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EB4079-8344-1948-6F44-CE10E3A33C1B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2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10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771" y="920520"/>
            <a:ext cx="7565572" cy="28973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0652"/>
            <a:ext cx="7565572" cy="2663081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6532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3317A87-D916-607B-8D09-F90276BEF0EB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6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11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9036" y="919321"/>
            <a:ext cx="7553042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1716"/>
            <a:ext cx="7565572" cy="2660952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07588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BC629EE-D78C-15DA-3729-8D94B8D6E859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8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12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904" y="919321"/>
            <a:ext cx="7559305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5957"/>
            <a:ext cx="7565572" cy="2652471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52975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AB97165-54D9-BB70-2ECE-F26998F260B5}"/>
              </a:ext>
            </a:extLst>
          </p:cNvPr>
          <p:cNvSpPr/>
          <p:nvPr/>
        </p:nvSpPr>
        <p:spPr>
          <a:xfrm>
            <a:off x="7554686" y="10341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B9CD9-2B72-5CE4-A878-C993C9B2A840}"/>
              </a:ext>
            </a:extLst>
          </p:cNvPr>
          <p:cNvSpPr/>
          <p:nvPr/>
        </p:nvSpPr>
        <p:spPr>
          <a:xfrm>
            <a:off x="8142514" y="5390728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E5BF1-F6D5-D913-34DE-8E07B771D27D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F7814-308E-8910-5EA4-74A557FD3924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13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771" y="920520"/>
            <a:ext cx="7565572" cy="28973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8829" y="4079586"/>
            <a:ext cx="7553455" cy="2665213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26349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3177E1D-B277-E220-F725-E939AECA4296}"/>
              </a:ext>
            </a:extLst>
          </p:cNvPr>
          <p:cNvSpPr/>
          <p:nvPr/>
        </p:nvSpPr>
        <p:spPr>
          <a:xfrm>
            <a:off x="7554686" y="10341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D8D59-0AB1-3E09-9028-E20C20CD2482}"/>
              </a:ext>
            </a:extLst>
          </p:cNvPr>
          <p:cNvSpPr/>
          <p:nvPr/>
        </p:nvSpPr>
        <p:spPr>
          <a:xfrm>
            <a:off x="3684814" y="38074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096F4-7D70-582D-FB61-62555CA51116}"/>
              </a:ext>
            </a:extLst>
          </p:cNvPr>
          <p:cNvSpPr/>
          <p:nvPr/>
        </p:nvSpPr>
        <p:spPr>
          <a:xfrm>
            <a:off x="7554686" y="3820896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CCE058-7BBE-6480-37DE-E41F259E3AB6}"/>
              </a:ext>
            </a:extLst>
          </p:cNvPr>
          <p:cNvSpPr/>
          <p:nvPr/>
        </p:nvSpPr>
        <p:spPr>
          <a:xfrm>
            <a:off x="8142514" y="5390728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647C3-9937-2362-AF58-76E1DB79E11A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1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14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773" y="919321"/>
            <a:ext cx="7565568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1716"/>
            <a:ext cx="7565572" cy="2660952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92155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CC1D6CE-83FB-DDAA-CDC3-0A195310A425}"/>
              </a:ext>
            </a:extLst>
          </p:cNvPr>
          <p:cNvSpPr/>
          <p:nvPr/>
        </p:nvSpPr>
        <p:spPr>
          <a:xfrm>
            <a:off x="7554686" y="10341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5718B1-DA17-9D54-841F-C5F0EDF2B71A}"/>
              </a:ext>
            </a:extLst>
          </p:cNvPr>
          <p:cNvSpPr/>
          <p:nvPr/>
        </p:nvSpPr>
        <p:spPr>
          <a:xfrm>
            <a:off x="3684814" y="38074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48455-1F41-89F5-CA36-259AA90BFA3B}"/>
              </a:ext>
            </a:extLst>
          </p:cNvPr>
          <p:cNvSpPr/>
          <p:nvPr/>
        </p:nvSpPr>
        <p:spPr>
          <a:xfrm>
            <a:off x="8142514" y="5390728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6F9BB-07C6-7D9E-95B3-6818F2DE23AC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053F4-38A7-E4AC-6021-D8A8F008A01E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5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15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904" y="919321"/>
            <a:ext cx="7559305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1858" y="4079586"/>
            <a:ext cx="7547398" cy="2665213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23589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F7F72B0-454E-0636-0388-3A73511004C3}"/>
              </a:ext>
            </a:extLst>
          </p:cNvPr>
          <p:cNvSpPr/>
          <p:nvPr/>
        </p:nvSpPr>
        <p:spPr>
          <a:xfrm>
            <a:off x="7554686" y="10341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CAF1B-74EA-A1BB-1712-D3642BAAA521}"/>
              </a:ext>
            </a:extLst>
          </p:cNvPr>
          <p:cNvSpPr/>
          <p:nvPr/>
        </p:nvSpPr>
        <p:spPr>
          <a:xfrm>
            <a:off x="8142514" y="5390728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A74A4-23F3-AD26-21C6-65C84AB334A8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0A8AE0-5C02-2C89-F272-1E9A74A10A47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7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904" y="919321"/>
            <a:ext cx="7559305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1858" y="4079586"/>
            <a:ext cx="7547398" cy="2665213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22489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C27ABDB-CD9F-B12F-D6B3-1F3205FE9D05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904" y="919321"/>
            <a:ext cx="7559305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3840"/>
            <a:ext cx="7565572" cy="2656705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58105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982D22D-7A8A-EF5A-482B-99066A2F2491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904" y="919321"/>
            <a:ext cx="7559305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4886" y="4079586"/>
            <a:ext cx="7541341" cy="2665213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65550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794C408-EE59-658C-725A-8E662B3D4794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92E0A-4F29-D98F-B209-BC43538FEBCD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5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904" y="919321"/>
            <a:ext cx="7559305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1716"/>
            <a:ext cx="7565572" cy="2660952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32554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24x%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A90AF07-8E45-982A-96ED-C936A2BE0E39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04555D-F7CE-795D-F515-084D006C89B5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8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6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904" y="919321"/>
            <a:ext cx="7559305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5800" y="4079586"/>
            <a:ext cx="7559513" cy="2665213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36778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1856F7B-C9D3-E1A9-841C-38406566507C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6CFC60-D0D5-12DE-D266-EAA793E65FF3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7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773" y="919321"/>
            <a:ext cx="7565568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1716"/>
            <a:ext cx="7565572" cy="2660952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08519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28x%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0FC2C97-A479-CFC5-845A-B96118AA2E4B}"/>
              </a:ext>
            </a:extLst>
          </p:cNvPr>
          <p:cNvSpPr/>
          <p:nvPr/>
        </p:nvSpPr>
        <p:spPr>
          <a:xfrm>
            <a:off x="3684814" y="38074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522C2-D9FC-3B0C-F5C3-FEA5679F1E78}"/>
              </a:ext>
            </a:extLst>
          </p:cNvPr>
          <p:cNvSpPr/>
          <p:nvPr/>
        </p:nvSpPr>
        <p:spPr>
          <a:xfrm>
            <a:off x="7554686" y="3820896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BC5B5-664C-537F-C703-717DB8A98474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7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8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904" y="919321"/>
            <a:ext cx="7559305" cy="28997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2771" y="4087013"/>
            <a:ext cx="7565572" cy="2650359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80423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359661D-BE71-A3B4-40D9-2AA932FC5D96}"/>
              </a:ext>
            </a:extLst>
          </p:cNvPr>
          <p:cNvSpPr/>
          <p:nvPr/>
        </p:nvSpPr>
        <p:spPr>
          <a:xfrm>
            <a:off x="3684814" y="3807444"/>
            <a:ext cx="500743" cy="272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4D41C4-AD86-90DB-191A-CAC5B9B79276}"/>
              </a:ext>
            </a:extLst>
          </p:cNvPr>
          <p:cNvSpPr/>
          <p:nvPr/>
        </p:nvSpPr>
        <p:spPr>
          <a:xfrm>
            <a:off x="8142514" y="5763686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73D49-90D6-2F97-3C0C-6EE90169750D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4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4D9A-624C-CADF-2698-63BF00E117E9}"/>
              </a:ext>
            </a:extLst>
          </p:cNvPr>
          <p:cNvSpPr txBox="1"/>
          <p:nvPr/>
        </p:nvSpPr>
        <p:spPr>
          <a:xfrm>
            <a:off x="402771" y="289441"/>
            <a:ext cx="42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9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A0CDFF-2F51-27D5-C3F1-40F678BC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771" y="931224"/>
            <a:ext cx="7565572" cy="28759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8589EA-B66D-EB6D-2D14-77CFFA1F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8829" y="4079586"/>
            <a:ext cx="7553455" cy="2665213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ADD8C7-165A-EABC-791B-29D97B61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22276"/>
              </p:ext>
            </p:extLst>
          </p:nvPr>
        </p:nvGraphicFramePr>
        <p:xfrm>
          <a:off x="8142514" y="4867124"/>
          <a:ext cx="3570512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03">
                  <a:extLst>
                    <a:ext uri="{9D8B030D-6E8A-4147-A177-3AD203B41FA5}">
                      <a16:colId xmlns:a16="http://schemas.microsoft.com/office/drawing/2014/main" val="134218360"/>
                    </a:ext>
                  </a:extLst>
                </a:gridCol>
                <a:gridCol w="1034121">
                  <a:extLst>
                    <a:ext uri="{9D8B030D-6E8A-4147-A177-3AD203B41FA5}">
                      <a16:colId xmlns:a16="http://schemas.microsoft.com/office/drawing/2014/main" val="2173109939"/>
                    </a:ext>
                  </a:extLst>
                </a:gridCol>
                <a:gridCol w="887388">
                  <a:extLst>
                    <a:ext uri="{9D8B030D-6E8A-4147-A177-3AD203B41FA5}">
                      <a16:colId xmlns:a16="http://schemas.microsoft.com/office/drawing/2014/main" val="13977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Robustness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093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7AA4A15-F142-6948-4E07-D29130EF1A8C}"/>
              </a:ext>
            </a:extLst>
          </p:cNvPr>
          <p:cNvSpPr/>
          <p:nvPr/>
        </p:nvSpPr>
        <p:spPr>
          <a:xfrm>
            <a:off x="8142514" y="6126299"/>
            <a:ext cx="500743" cy="182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448</Words>
  <Application>Microsoft Macintosh PowerPoint</Application>
  <PresentationFormat>Widescreen</PresentationFormat>
  <Paragraphs>210</Paragraphs>
  <Slides>15</Slides>
  <Notes>15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Maja Friedemann</dc:creator>
  <cp:lastModifiedBy>Maja Friedemann</cp:lastModifiedBy>
  <cp:revision>4</cp:revision>
  <dcterms:created xsi:type="dcterms:W3CDTF">2024-06-10T14:33:04Z</dcterms:created>
  <dcterms:modified xsi:type="dcterms:W3CDTF">2024-06-12T13:26:11Z</dcterms:modified>
</cp:coreProperties>
</file>