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304" r:id="rId43"/>
    <p:sldId id="305" r:id="rId44"/>
    <p:sldId id="297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304"/>
            <p14:sldId id="30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08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2.jp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2"/>
            <a:ext cx="11572970" cy="3080428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/>
              <a:t> </a:t>
            </a:r>
            <a:r>
              <a:rPr lang="en-US" altLang="bg-BG" sz="40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</a:t>
            </a:r>
            <a:r>
              <a:rPr lang="en-US" altLang="bg-BG" sz="3800" dirty="0" smtClean="0"/>
              <a:t>an array </a:t>
            </a:r>
            <a:r>
              <a:rPr lang="en-US" altLang="bg-BG" sz="3800" dirty="0"/>
              <a:t>of tuples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159596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6" y="5048389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=""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=""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r>
                <a:rPr lang="en-GB" altLang="bg-BG" sz="2800" dirty="0">
                  <a:cs typeface="Courier New" panose="02070309020205020404" pitchFamily="49" charset="0"/>
                </a:rPr>
                <a:t/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=""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=""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=""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=""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=""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=""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=""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=""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=""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=""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=""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=""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=""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63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=""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=""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=""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0922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037" y="4644000"/>
            <a:ext cx="8316993" cy="97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761000" y="3930212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74904" y="5392177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31000" y="3905914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=""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personInfo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, </a:t>
            </a:r>
            <a:r>
              <a:rPr lang="en-US" altLang="bg-BG" sz="2800" b="1" dirty="0" err="1">
                <a:latin typeface="Consolas" panose="020B06090202040302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</a:rPr>
              <a:t>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1892</Words>
  <Application>Microsoft Office PowerPoint</Application>
  <PresentationFormat>Широк екран</PresentationFormat>
  <Paragraphs>401</Paragraphs>
  <Slides>44</Slides>
  <Notes>30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37</cp:revision>
  <dcterms:created xsi:type="dcterms:W3CDTF">2018-05-23T13:08:44Z</dcterms:created>
  <dcterms:modified xsi:type="dcterms:W3CDTF">2021-10-13T10:01:18Z</dcterms:modified>
  <cp:category>programming;computer programming;software development;web development</cp:category>
</cp:coreProperties>
</file>