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ja Polak" initials="MP" lastIdx="1" clrIdx="0">
    <p:extLst>
      <p:ext uri="{19B8F6BF-5375-455C-9EA6-DF929625EA0E}">
        <p15:presenceInfo xmlns:p15="http://schemas.microsoft.com/office/powerpoint/2012/main" userId="aa9e6a75128e9f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606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oxo-aka-noughts-and-crosses-729624" TargetMode="External"/><Relationship Id="rId7" Type="http://schemas.openxmlformats.org/officeDocument/2006/relationships/hyperlink" Target="https://sl.wikipedia.org/wiki/Videoigra" TargetMode="External"/><Relationship Id="rId2" Type="http://schemas.openxmlformats.org/officeDocument/2006/relationships/hyperlink" Target="https://www.apa.org/monitor/2014/02/video-g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how-to-develop-a-game-in-python" TargetMode="External"/><Relationship Id="rId5" Type="http://schemas.openxmlformats.org/officeDocument/2006/relationships/hyperlink" Target="http://www.knjiznica-celje.si/raziskovalne/4202207225.pdf" TargetMode="External"/><Relationship Id="rId4" Type="http://schemas.openxmlformats.org/officeDocument/2006/relationships/hyperlink" Target="https://opensource.com/article/18/4/easy-2d-game-creation-python-and-arca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9372-D25F-F8E3-D296-FD3F1AD7E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l-SI" dirty="0"/>
              <a:t>Računalniške igre in njihova izdelava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5B1E9-EC6E-820B-0533-857D02609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829532"/>
            <a:ext cx="8791575" cy="2422180"/>
          </a:xfrm>
        </p:spPr>
        <p:txBody>
          <a:bodyPr>
            <a:normAutofit/>
          </a:bodyPr>
          <a:lstStyle/>
          <a:p>
            <a:pPr algn="r"/>
            <a:r>
              <a:rPr lang="sl-SI" b="1" u="sng" dirty="0"/>
              <a:t>AVTOR</a:t>
            </a:r>
            <a:r>
              <a:rPr lang="sl-SI" b="1" dirty="0"/>
              <a:t>: </a:t>
            </a:r>
            <a:r>
              <a:rPr lang="sl-SI" dirty="0"/>
              <a:t>Maja Polak</a:t>
            </a:r>
          </a:p>
          <a:p>
            <a:pPr algn="r"/>
            <a:r>
              <a:rPr lang="sl-SI" b="1" u="sng" dirty="0"/>
              <a:t>MENTOR:</a:t>
            </a:r>
            <a:r>
              <a:rPr lang="sl-SI" dirty="0"/>
              <a:t> ALENKA ŽEORVNIK</a:t>
            </a:r>
          </a:p>
          <a:p>
            <a:pPr algn="r"/>
            <a:r>
              <a:rPr lang="sl-SI" b="1" u="sng" dirty="0"/>
              <a:t>DATUM:</a:t>
            </a:r>
            <a:r>
              <a:rPr lang="sl-SI" dirty="0"/>
              <a:t> 11.5.2023</a:t>
            </a:r>
          </a:p>
          <a:p>
            <a:pPr algn="r"/>
            <a:r>
              <a:rPr lang="sl-SI" b="1" u="sng" dirty="0"/>
              <a:t>PREDMET:</a:t>
            </a:r>
            <a:r>
              <a:rPr lang="sl-SI" dirty="0"/>
              <a:t> UPORABA PROGRAMSKE OPREME</a:t>
            </a:r>
          </a:p>
          <a:p>
            <a:pPr algn="r"/>
            <a:r>
              <a:rPr lang="sl-SI" b="1" u="sng" dirty="0"/>
              <a:t>CC</a:t>
            </a:r>
            <a:r>
              <a:rPr lang="sl-SI" dirty="0"/>
              <a:t> BY-NC-SA</a:t>
            </a:r>
            <a:r>
              <a:rPr lang="sl-SI" b="1" u="sn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2DA3F-A7EB-4906-6432-135B08B3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3097695"/>
            <a:ext cx="3154017" cy="31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6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8377-BED9-1ED9-0064-8CB120D4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 SLIK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9B4-221B-C25F-813C-6CFB9FA39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257"/>
            <a:ext cx="9905999" cy="4005944"/>
          </a:xfrm>
        </p:spPr>
        <p:txBody>
          <a:bodyPr>
            <a:normAutofit/>
          </a:bodyPr>
          <a:lstStyle/>
          <a:p>
            <a:r>
              <a:rPr lang="sl-SI" dirty="0" err="1"/>
              <a:t>Kontroler</a:t>
            </a:r>
            <a:r>
              <a:rPr lang="sl-SI" dirty="0"/>
              <a:t>: </a:t>
            </a:r>
            <a:r>
              <a:rPr lang="sl-SI" dirty="0" err="1"/>
              <a:t>Pixalbay</a:t>
            </a:r>
            <a:r>
              <a:rPr lang="sl-SI" dirty="0"/>
              <a:t> licenca</a:t>
            </a:r>
          </a:p>
          <a:p>
            <a:r>
              <a:rPr lang="sl-SI" dirty="0"/>
              <a:t>Računalnik: </a:t>
            </a:r>
            <a:r>
              <a:rPr lang="sl-SI" dirty="0" err="1"/>
              <a:t>Pixalbay</a:t>
            </a:r>
            <a:r>
              <a:rPr lang="sl-SI" dirty="0"/>
              <a:t> </a:t>
            </a:r>
            <a:r>
              <a:rPr lang="sl-SI" dirty="0" err="1"/>
              <a:t>lincenca</a:t>
            </a:r>
            <a:endParaRPr lang="sl-SI" dirty="0"/>
          </a:p>
          <a:p>
            <a:r>
              <a:rPr lang="sl-SI" dirty="0"/>
              <a:t>Računalnik z igrami: </a:t>
            </a:r>
            <a:r>
              <a:rPr lang="sl-SI" dirty="0" err="1"/>
              <a:t>Pixalbay</a:t>
            </a:r>
            <a:r>
              <a:rPr lang="sl-SI" dirty="0"/>
              <a:t> licenca</a:t>
            </a:r>
          </a:p>
          <a:p>
            <a:r>
              <a:rPr lang="sl-SI" dirty="0" err="1"/>
              <a:t>Minecraft</a:t>
            </a:r>
            <a:r>
              <a:rPr lang="sl-SI" dirty="0"/>
              <a:t>: </a:t>
            </a:r>
            <a:r>
              <a:rPr lang="sl-SI" dirty="0" err="1"/>
              <a:t>Pixalbay</a:t>
            </a:r>
            <a:r>
              <a:rPr lang="sl-SI" dirty="0"/>
              <a:t> licenca</a:t>
            </a:r>
          </a:p>
          <a:p>
            <a:r>
              <a:rPr lang="sl-SI" dirty="0"/>
              <a:t>Programski jeziki: </a:t>
            </a:r>
            <a:r>
              <a:rPr lang="sl-SI" dirty="0" err="1"/>
              <a:t>Pixalbay</a:t>
            </a:r>
            <a:r>
              <a:rPr lang="sl-SI" dirty="0"/>
              <a:t> licenca</a:t>
            </a:r>
          </a:p>
          <a:p>
            <a:r>
              <a:rPr lang="sl-SI" dirty="0" err="1"/>
              <a:t>Scratch</a:t>
            </a:r>
            <a:r>
              <a:rPr lang="sl-SI" dirty="0"/>
              <a:t> (dva lastna posnetka zaslona) (CC BY-NC-SA)</a:t>
            </a:r>
          </a:p>
          <a:p>
            <a:r>
              <a:rPr lang="sl-SI" dirty="0" err="1"/>
              <a:t>Python</a:t>
            </a:r>
            <a:r>
              <a:rPr lang="sl-SI" dirty="0"/>
              <a:t> igra (</a:t>
            </a:r>
            <a:r>
              <a:rPr lang="en-US" dirty="0"/>
              <a:t>Image by: Paul Vincent Craven. CC BY-SA 4.0</a:t>
            </a:r>
            <a:r>
              <a:rPr lang="sl-S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798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5AC3-1ECB-8EEC-952E-BB90B441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KAZALO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586D-5AE7-6937-DA24-6B459F0A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l-SI" dirty="0"/>
              <a:t>KAJ JE RAČUNALNIŠKA IGRA?</a:t>
            </a:r>
          </a:p>
          <a:p>
            <a:pPr marL="457200" indent="-457200">
              <a:buFont typeface="+mj-lt"/>
              <a:buAutoNum type="arabicPeriod"/>
            </a:pPr>
            <a:r>
              <a:rPr lang="sl-SI" dirty="0"/>
              <a:t>ZAKAJ RAČUNALNIŠKE IGRE OBSTAJAJO?</a:t>
            </a:r>
          </a:p>
          <a:p>
            <a:pPr marL="457200" indent="-457200">
              <a:buFont typeface="+mj-lt"/>
              <a:buAutoNum type="arabicPeriod"/>
            </a:pPr>
            <a:r>
              <a:rPr lang="sl-SI" dirty="0"/>
              <a:t>KAKO IZDELATI ENOSTAVNO IGRO?</a:t>
            </a:r>
          </a:p>
          <a:p>
            <a:pPr marL="457200" indent="-457200">
              <a:buFont typeface="+mj-lt"/>
              <a:buAutoNum type="arabicPeriod"/>
            </a:pPr>
            <a:r>
              <a:rPr lang="sl-SI" dirty="0"/>
              <a:t>SCRATCH</a:t>
            </a:r>
          </a:p>
          <a:p>
            <a:pPr marL="457200" indent="-457200">
              <a:buFont typeface="+mj-lt"/>
              <a:buAutoNum type="arabicPeriod"/>
            </a:pPr>
            <a:r>
              <a:rPr lang="sl-SI" dirty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sl-SI" dirty="0"/>
              <a:t>VIRI</a:t>
            </a:r>
          </a:p>
        </p:txBody>
      </p:sp>
    </p:spTree>
    <p:extLst>
      <p:ext uri="{BB962C8B-B14F-4D97-AF65-F5344CB8AC3E}">
        <p14:creationId xmlns:p14="http://schemas.microsoft.com/office/powerpoint/2010/main" val="279042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11B0-47B6-2852-61E6-7F53CAC3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Kaj je računalniška igra?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C16D-A87B-0861-E828-37E2D8CB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59" y="2222983"/>
            <a:ext cx="9905999" cy="3541714"/>
          </a:xfrm>
        </p:spPr>
        <p:txBody>
          <a:bodyPr/>
          <a:lstStyle/>
          <a:p>
            <a:r>
              <a:rPr lang="sl-SI" dirty="0"/>
              <a:t>Razvedrilna dejavnost (en ali več igralcev)</a:t>
            </a:r>
          </a:p>
          <a:p>
            <a:r>
              <a:rPr lang="sl-SI" dirty="0"/>
              <a:t>Videoigra – vmesnik računalnik (računalniška igra)</a:t>
            </a:r>
          </a:p>
          <a:p>
            <a:r>
              <a:rPr lang="sl-SI" dirty="0"/>
              <a:t>Prva računalniška igra – 1952 – OXO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6A416-B20C-0195-BA3F-68677BE4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495" y="1420751"/>
            <a:ext cx="3900146" cy="41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3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816C-C4A9-C728-3137-1B824B49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ZAKAJ RAČUNALNIŠKE IGRE OBSTAJAJO?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0CB5-0104-E1B9-BD3E-82A66590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Kratkočasenje</a:t>
            </a:r>
          </a:p>
          <a:p>
            <a:r>
              <a:rPr lang="sl-SI" dirty="0"/>
              <a:t>Izboljšava svojih sposobnosti</a:t>
            </a:r>
          </a:p>
          <a:p>
            <a:r>
              <a:rPr lang="sl-SI" dirty="0"/>
              <a:t>Druženje na daljavo</a:t>
            </a:r>
          </a:p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C7AD4-5EC4-D427-D6D8-D0F61B50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674" y="2249487"/>
            <a:ext cx="6617737" cy="37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7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3FB1-2292-64EF-3FCE-D77E2C29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KAKO IZDELATI ENOSTAVNO IGRO?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295B-6347-B4C4-B05B-E60B2791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Načrt za igro</a:t>
            </a:r>
          </a:p>
          <a:p>
            <a:r>
              <a:rPr lang="sl-SI" dirty="0"/>
              <a:t>Programski del</a:t>
            </a:r>
          </a:p>
          <a:p>
            <a:r>
              <a:rPr lang="sl-SI" dirty="0"/>
              <a:t>Vidni 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BE1E1-46D7-A27F-786C-B7BF97F0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029" y="2249487"/>
            <a:ext cx="6296381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3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7741-114A-08F8-55C3-88CCB92B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Programski jezik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CA37-5929-83DA-FE5D-CC1AC15C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Scratch</a:t>
            </a:r>
            <a:r>
              <a:rPr lang="sl-SI" dirty="0"/>
              <a:t> – programiranje z delčki</a:t>
            </a:r>
          </a:p>
          <a:p>
            <a:r>
              <a:rPr lang="sl-SI" dirty="0" err="1"/>
              <a:t>Python</a:t>
            </a:r>
            <a:r>
              <a:rPr lang="sl-SI" dirty="0"/>
              <a:t> – večnamenski programski jezik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F81E6-A72F-E892-4729-3F6BDBE3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74" y="1191962"/>
            <a:ext cx="3159815" cy="44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3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42AC-0B88-A439-C094-03F4468D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Scratch</a:t>
            </a:r>
            <a:endParaRPr lang="sl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F4A65-D102-2C1B-4935-8D209CA37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82294"/>
            <a:ext cx="6094613" cy="2960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18F5A-9C54-6C52-D11B-3A81856E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15" y="2582294"/>
            <a:ext cx="3442296" cy="29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3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959D-0729-8F29-C8F9-FBEE2772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Python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95FA-9F46-22AF-A97B-E4AA71AB3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Objektno programiranje</a:t>
            </a:r>
          </a:p>
          <a:p>
            <a:r>
              <a:rPr lang="sl-SI" dirty="0"/>
              <a:t>import </a:t>
            </a:r>
            <a:r>
              <a:rPr lang="sl-SI" dirty="0" err="1"/>
              <a:t>pygame</a:t>
            </a:r>
            <a:endParaRPr lang="sl-SI" dirty="0"/>
          </a:p>
          <a:p>
            <a:r>
              <a:rPr lang="sl-SI" dirty="0" err="1"/>
              <a:t>Arcade</a:t>
            </a:r>
            <a:r>
              <a:rPr lang="sl-SI" dirty="0"/>
              <a:t> </a:t>
            </a:r>
            <a:r>
              <a:rPr lang="sl-SI" dirty="0" err="1"/>
              <a:t>library</a:t>
            </a:r>
            <a:r>
              <a:rPr lang="sl-SI" dirty="0"/>
              <a:t> – 2D igre</a:t>
            </a:r>
          </a:p>
          <a:p>
            <a:r>
              <a:rPr lang="sl-SI" dirty="0"/>
              <a:t>Potrebno več znanja o programiranju</a:t>
            </a:r>
          </a:p>
          <a:p>
            <a:r>
              <a:rPr lang="sl-SI" dirty="0" err="1"/>
              <a:t>Unity</a:t>
            </a:r>
            <a:r>
              <a:rPr lang="sl-SI" dirty="0"/>
              <a:t> na splošno pogosto uporabljeno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2D5E4-B1F8-E654-3B3B-390194E4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509078"/>
            <a:ext cx="5382592" cy="30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5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F770-2E28-7589-6BA5-9EE5B6E8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 BESEDILA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D2CA-990D-CE8B-AEEA-B1C09FDC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774"/>
            <a:ext cx="9905998" cy="5062329"/>
          </a:xfrm>
        </p:spPr>
        <p:txBody>
          <a:bodyPr>
            <a:normAutofit fontScale="85000" lnSpcReduction="20000"/>
          </a:bodyPr>
          <a:lstStyle/>
          <a:p>
            <a:r>
              <a:rPr lang="sl-SI" dirty="0" err="1"/>
              <a:t>Bowen</a:t>
            </a:r>
            <a:r>
              <a:rPr lang="sl-SI" dirty="0"/>
              <a:t>, L. (2014). Video game </a:t>
            </a:r>
            <a:r>
              <a:rPr lang="sl-SI" dirty="0" err="1"/>
              <a:t>play</a:t>
            </a:r>
            <a:r>
              <a:rPr lang="sl-SI" dirty="0"/>
              <a:t> </a:t>
            </a:r>
            <a:r>
              <a:rPr lang="sl-SI" dirty="0" err="1"/>
              <a:t>may</a:t>
            </a:r>
            <a:r>
              <a:rPr lang="sl-SI" dirty="0"/>
              <a:t> </a:t>
            </a:r>
            <a:r>
              <a:rPr lang="sl-SI" dirty="0" err="1"/>
              <a:t>provide</a:t>
            </a:r>
            <a:r>
              <a:rPr lang="sl-SI" dirty="0"/>
              <a:t> </a:t>
            </a:r>
            <a:r>
              <a:rPr lang="sl-SI" dirty="0" err="1"/>
              <a:t>learning</a:t>
            </a:r>
            <a:r>
              <a:rPr lang="sl-SI" dirty="0"/>
              <a:t>, </a:t>
            </a:r>
            <a:r>
              <a:rPr lang="sl-SI" dirty="0" err="1"/>
              <a:t>health</a:t>
            </a:r>
            <a:r>
              <a:rPr lang="sl-SI" dirty="0"/>
              <a:t>, social </a:t>
            </a:r>
            <a:r>
              <a:rPr lang="sl-SI" dirty="0" err="1"/>
              <a:t>benefits</a:t>
            </a:r>
            <a:r>
              <a:rPr lang="sl-SI" dirty="0"/>
              <a:t>, </a:t>
            </a:r>
            <a:r>
              <a:rPr lang="sl-SI" dirty="0" err="1"/>
              <a:t>review</a:t>
            </a:r>
            <a:r>
              <a:rPr lang="sl-SI" dirty="0"/>
              <a:t> </a:t>
            </a:r>
            <a:r>
              <a:rPr lang="sl-SI" dirty="0" err="1"/>
              <a:t>finds</a:t>
            </a:r>
            <a:r>
              <a:rPr lang="sl-SI" dirty="0"/>
              <a:t>. </a:t>
            </a:r>
            <a:r>
              <a:rPr lang="sl-SI" i="1" dirty="0" err="1"/>
              <a:t>American</a:t>
            </a:r>
            <a:r>
              <a:rPr lang="sl-SI" i="1" dirty="0"/>
              <a:t> </a:t>
            </a:r>
            <a:r>
              <a:rPr lang="sl-SI" i="1" dirty="0" err="1"/>
              <a:t>Psychology</a:t>
            </a:r>
            <a:r>
              <a:rPr lang="sl-SI" i="1" dirty="0"/>
              <a:t> </a:t>
            </a:r>
            <a:r>
              <a:rPr lang="sl-SI" i="1" dirty="0" err="1"/>
              <a:t>Association</a:t>
            </a:r>
            <a:r>
              <a:rPr lang="sl-SI" i="1" dirty="0"/>
              <a:t>. </a:t>
            </a:r>
            <a:r>
              <a:rPr lang="sl-SI" dirty="0">
                <a:hlinkClick r:id="rId2"/>
              </a:rPr>
              <a:t>https://www.apa.org/monitor/2014/02/video-game</a:t>
            </a:r>
            <a:endParaRPr lang="sl-SI" dirty="0"/>
          </a:p>
          <a:p>
            <a:r>
              <a:rPr lang="sl-SI" dirty="0"/>
              <a:t>Cohen, D.S. (12.3.2019). </a:t>
            </a:r>
            <a:r>
              <a:rPr lang="sl-SI" i="1" dirty="0"/>
              <a:t>OXO aka </a:t>
            </a:r>
            <a:r>
              <a:rPr lang="sl-SI" i="1" dirty="0" err="1"/>
              <a:t>Noughts</a:t>
            </a:r>
            <a:r>
              <a:rPr lang="sl-SI" i="1" dirty="0"/>
              <a:t> </a:t>
            </a:r>
            <a:r>
              <a:rPr lang="sl-SI" i="1" dirty="0" err="1"/>
              <a:t>and</a:t>
            </a:r>
            <a:r>
              <a:rPr lang="sl-SI" i="1" dirty="0"/>
              <a:t> </a:t>
            </a:r>
            <a:r>
              <a:rPr lang="sl-SI" i="1" dirty="0" err="1"/>
              <a:t>Crosses</a:t>
            </a:r>
            <a:r>
              <a:rPr lang="sl-SI" i="1" dirty="0"/>
              <a:t> – </a:t>
            </a:r>
            <a:r>
              <a:rPr lang="sl-SI" i="1" dirty="0" err="1"/>
              <a:t>The</a:t>
            </a:r>
            <a:r>
              <a:rPr lang="sl-SI" i="1" dirty="0"/>
              <a:t> </a:t>
            </a:r>
            <a:r>
              <a:rPr lang="sl-SI" i="1" dirty="0" err="1"/>
              <a:t>first</a:t>
            </a:r>
            <a:r>
              <a:rPr lang="sl-SI" i="1" dirty="0"/>
              <a:t> video game. </a:t>
            </a:r>
            <a:r>
              <a:rPr lang="sl-SI" dirty="0" err="1"/>
              <a:t>Lifewire</a:t>
            </a:r>
            <a:r>
              <a:rPr lang="sl-SI" dirty="0"/>
              <a:t> </a:t>
            </a:r>
            <a:r>
              <a:rPr lang="sl-SI" dirty="0" err="1"/>
              <a:t>tech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humans</a:t>
            </a:r>
            <a:r>
              <a:rPr lang="sl-SI" dirty="0"/>
              <a:t>. </a:t>
            </a:r>
            <a:r>
              <a:rPr lang="sl-SI" dirty="0">
                <a:hlinkClick r:id="rId3"/>
              </a:rPr>
              <a:t>https://www.lifewire.com/oxo-aka-noughts-and-crosses-729624</a:t>
            </a:r>
            <a:endParaRPr lang="sl-SI" dirty="0"/>
          </a:p>
          <a:p>
            <a:r>
              <a:rPr lang="sl-SI" dirty="0" err="1"/>
              <a:t>Craven</a:t>
            </a:r>
            <a:r>
              <a:rPr lang="sl-SI" dirty="0"/>
              <a:t>, P. V. (2018). </a:t>
            </a:r>
            <a:r>
              <a:rPr lang="en-US" dirty="0"/>
              <a:t>How to create a 2D game with Python and the Arcade library</a:t>
            </a:r>
            <a:r>
              <a:rPr lang="sl-SI" dirty="0"/>
              <a:t>. o</a:t>
            </a:r>
            <a:r>
              <a:rPr lang="sl-SI" i="1" dirty="0"/>
              <a:t>pensource.com. </a:t>
            </a:r>
            <a:r>
              <a:rPr lang="sl-SI" dirty="0">
                <a:hlinkClick r:id="rId4"/>
              </a:rPr>
              <a:t>https://opensource.com/article/18/4/easy-2d-game-creation-python-and-arcade</a:t>
            </a:r>
            <a:endParaRPr lang="sl-SI" dirty="0"/>
          </a:p>
          <a:p>
            <a:r>
              <a:rPr lang="sl-SI" dirty="0"/>
              <a:t>Polak, M. in Zorko, G. (2022). </a:t>
            </a:r>
            <a:r>
              <a:rPr lang="sl-SI" i="1" dirty="0"/>
              <a:t>Miselne mini igre Raziskovalna naloga. </a:t>
            </a:r>
            <a:r>
              <a:rPr lang="sl-SI" dirty="0">
                <a:hlinkClick r:id="rId5"/>
              </a:rPr>
              <a:t>http://www.knjiznica-celje.si/raziskovalne/4202207225.pdf</a:t>
            </a:r>
            <a:endParaRPr lang="sl-SI" dirty="0"/>
          </a:p>
          <a:p>
            <a:r>
              <a:rPr lang="sl-SI" dirty="0"/>
              <a:t>Java T </a:t>
            </a:r>
            <a:r>
              <a:rPr lang="sl-SI" dirty="0" err="1"/>
              <a:t>point</a:t>
            </a:r>
            <a:r>
              <a:rPr lang="sl-SI" dirty="0"/>
              <a:t>. (</a:t>
            </a:r>
            <a:r>
              <a:rPr lang="sl-SI" dirty="0" err="1"/>
              <a:t>b.d</a:t>
            </a:r>
            <a:r>
              <a:rPr lang="sl-SI" dirty="0"/>
              <a:t>.). </a:t>
            </a:r>
            <a:r>
              <a:rPr lang="sl-SI" i="1" dirty="0"/>
              <a:t>How to </a:t>
            </a:r>
            <a:r>
              <a:rPr lang="sl-SI" i="1" dirty="0" err="1"/>
              <a:t>develop</a:t>
            </a:r>
            <a:r>
              <a:rPr lang="sl-SI" i="1" dirty="0"/>
              <a:t> a game in </a:t>
            </a:r>
            <a:r>
              <a:rPr lang="sl-SI" i="1" dirty="0" err="1"/>
              <a:t>Python</a:t>
            </a:r>
            <a:r>
              <a:rPr lang="sl-SI" i="1" dirty="0"/>
              <a:t>. </a:t>
            </a:r>
            <a:r>
              <a:rPr lang="sl-SI" dirty="0">
                <a:hlinkClick r:id="rId6"/>
              </a:rPr>
              <a:t>https://www.javatpoint.com/how-to-develop-a-game-in-python</a:t>
            </a:r>
            <a:r>
              <a:rPr lang="sl-SI" dirty="0"/>
              <a:t> </a:t>
            </a:r>
          </a:p>
          <a:p>
            <a:r>
              <a:rPr lang="sl-SI" dirty="0"/>
              <a:t>Videoigra. (15.3.2023). V </a:t>
            </a:r>
            <a:r>
              <a:rPr lang="sl-SI" i="1" dirty="0"/>
              <a:t>Wikipedija: prosta enciklopedija. </a:t>
            </a:r>
            <a:r>
              <a:rPr lang="sl-SI" dirty="0">
                <a:hlinkClick r:id="rId7"/>
              </a:rPr>
              <a:t>https://sl.wikipedia.org/wiki/Videoigra</a:t>
            </a:r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36849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6529</TotalTime>
  <Words>368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Računalniške igre in njihova izdelava</vt:lpstr>
      <vt:lpstr>KAZALO</vt:lpstr>
      <vt:lpstr>Kaj je računalniška igra?</vt:lpstr>
      <vt:lpstr>ZAKAJ RAČUNALNIŠKE IGRE OBSTAJAJO?</vt:lpstr>
      <vt:lpstr>KAKO IZDELATI ENOSTAVNO IGRO?</vt:lpstr>
      <vt:lpstr>Programski jezik</vt:lpstr>
      <vt:lpstr>Scratch</vt:lpstr>
      <vt:lpstr>Python</vt:lpstr>
      <vt:lpstr>VIRI BESEDILA</vt:lpstr>
      <vt:lpstr>VIRI SLIK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Računalniške igre in njihova izdelava</dc:title>
  <dc:creator>Maja Polak</dc:creator>
  <cp:lastModifiedBy>Maja Polak</cp:lastModifiedBy>
  <cp:revision>16</cp:revision>
  <dcterms:created xsi:type="dcterms:W3CDTF">2023-05-04T11:53:46Z</dcterms:created>
  <dcterms:modified xsi:type="dcterms:W3CDTF">2023-05-10T16:03:32Z</dcterms:modified>
</cp:coreProperties>
</file>