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61" r:id="rId3"/>
    <p:sldId id="257" r:id="rId4"/>
    <p:sldId id="258" r:id="rId5"/>
    <p:sldId id="259" r:id="rId6"/>
    <p:sldId id="263" r:id="rId7"/>
    <p:sldId id="262" r:id="rId8"/>
    <p:sldId id="260" r:id="rId9"/>
    <p:sldId id="265" r:id="rId10"/>
    <p:sldId id="266"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40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066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691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76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522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743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5806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9832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874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99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3898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712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91440" tIns="45720" rIns="91440" bIns="45720" anchor="b"/>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lIns="91440" tIns="45720" rIns="91440" bIns="4572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lIns="91440" tIns="45720" rIns="91440" bIns="45720" anchor="ctr"/>
          <a:lstStyle>
            <a:lvl1pPr algn="r">
              <a:defRPr sz="900" cap="none">
                <a:solidFill>
                  <a:schemeClr val="tx1">
                    <a:lumMod val="75000"/>
                    <a:lumOff val="25000"/>
                  </a:schemeClr>
                </a:solidFill>
              </a:defRPr>
            </a:lvl1pPr>
          </a:lstStyle>
          <a:p>
            <a:fld id="{ED291B17-9318-49DB-B28B-6E5994AE9581}" type="datetime1">
              <a:rPr lang="en-US" smtClean="0"/>
              <a:t>7/15/2024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lIns="91440" tIns="45720" rIns="91440" bIns="45720" anchor="ctr"/>
          <a:lstStyle>
            <a:lvl1pPr algn="l">
              <a:defRPr sz="900" cap="none">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91440" tIns="45720" rIns="91440" bIns="4572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6566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457200" rtl="0" eaLnBrk="1" latinLnBrk="0" hangingPunct="1">
        <a:spcBef>
          <a:spcPct val="0"/>
        </a:spcBef>
        <a:buNone/>
        <a:defRPr sz="3600" b="0" kern="1200" cap="none">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TD%20automation%20project%20part%201.docx" TargetMode="External"/><Relationship Id="rId2" Type="http://schemas.openxmlformats.org/officeDocument/2006/relationships/hyperlink" Target="STP%20automation%20project%20part%201.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7" name="Rectangle 16">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6" name="תמונה 5" descr="תמונה שמכילה טקסט, גופן, גרפיקה, סמל&#10;&#10;התיאור נוצר באופן אוטומטי">
            <a:extLst>
              <a:ext uri="{FF2B5EF4-FFF2-40B4-BE49-F238E27FC236}">
                <a16:creationId xmlns:a16="http://schemas.microsoft.com/office/drawing/2014/main" id="{E3C6A69F-8523-BB32-936F-5A84C59D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8" y="874608"/>
            <a:ext cx="7852550" cy="3239177"/>
          </a:xfrm>
          <a:prstGeom prst="rect">
            <a:avLst/>
          </a:prstGeom>
        </p:spPr>
      </p:pic>
      <p:sp>
        <p:nvSpPr>
          <p:cNvPr id="19" name="Rectangle 18">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D909AA18-9B9B-DDAE-B0B4-69EB08329271}"/>
              </a:ext>
            </a:extLst>
          </p:cNvPr>
          <p:cNvSpPr>
            <a:spLocks noGrp="1"/>
          </p:cNvSpPr>
          <p:nvPr>
            <p:ph type="ctrTitle"/>
          </p:nvPr>
        </p:nvSpPr>
        <p:spPr>
          <a:xfrm>
            <a:off x="581191" y="4610099"/>
            <a:ext cx="10993549" cy="1066801"/>
          </a:xfrm>
        </p:spPr>
        <p:txBody>
          <a:bodyPr>
            <a:normAutofit/>
          </a:bodyPr>
          <a:lstStyle/>
          <a:p>
            <a:pPr algn="ctr"/>
            <a:r>
              <a:rPr lang="en-US" sz="5400" dirty="0">
                <a:solidFill>
                  <a:srgbClr val="FFFFFF"/>
                </a:solidFill>
              </a:rPr>
              <a:t>Automation Project Part 1</a:t>
            </a:r>
            <a:endParaRPr lang="he-IL" sz="5400" dirty="0">
              <a:solidFill>
                <a:srgbClr val="FFFFFF"/>
              </a:solidFill>
            </a:endParaRPr>
          </a:p>
        </p:txBody>
      </p:sp>
      <p:sp>
        <p:nvSpPr>
          <p:cNvPr id="8" name="תיבת טקסט 7">
            <a:extLst>
              <a:ext uri="{FF2B5EF4-FFF2-40B4-BE49-F238E27FC236}">
                <a16:creationId xmlns:a16="http://schemas.microsoft.com/office/drawing/2014/main" id="{F98A7E8E-D579-3649-C4E7-D6BE12A5E77B}"/>
              </a:ext>
            </a:extLst>
          </p:cNvPr>
          <p:cNvSpPr txBox="1"/>
          <p:nvPr/>
        </p:nvSpPr>
        <p:spPr>
          <a:xfrm>
            <a:off x="595616" y="5750704"/>
            <a:ext cx="2074606" cy="461665"/>
          </a:xfrm>
          <a:prstGeom prst="rect">
            <a:avLst/>
          </a:prstGeom>
          <a:noFill/>
        </p:spPr>
        <p:txBody>
          <a:bodyPr wrap="square" rtlCol="1">
            <a:spAutoFit/>
          </a:bodyPr>
          <a:lstStyle/>
          <a:p>
            <a:pPr algn="l"/>
            <a:r>
              <a:rPr lang="en-US" sz="2400" dirty="0">
                <a:solidFill>
                  <a:schemeClr val="bg1"/>
                </a:solidFill>
              </a:rPr>
              <a:t>Majd Hassoun</a:t>
            </a:r>
            <a:endParaRPr lang="he-IL" sz="2400" dirty="0">
              <a:solidFill>
                <a:schemeClr val="bg1"/>
              </a:solidFill>
            </a:endParaRPr>
          </a:p>
        </p:txBody>
      </p:sp>
    </p:spTree>
    <p:extLst>
      <p:ext uri="{BB962C8B-B14F-4D97-AF65-F5344CB8AC3E}">
        <p14:creationId xmlns:p14="http://schemas.microsoft.com/office/powerpoint/2010/main" val="3923979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7" name="Rectangle 16">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A679BBA-863C-ABA6-80CB-DACA8D9E8D47}"/>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BBAD259-5D06-9DC6-563B-79DD3DB9F128}"/>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cap="all" dirty="0">
                <a:solidFill>
                  <a:schemeClr val="bg1"/>
                </a:solidFill>
              </a:rPr>
              <a:t>Thank You For Listening!</a:t>
            </a:r>
          </a:p>
        </p:txBody>
      </p:sp>
    </p:spTree>
    <p:extLst>
      <p:ext uri="{BB962C8B-B14F-4D97-AF65-F5344CB8AC3E}">
        <p14:creationId xmlns:p14="http://schemas.microsoft.com/office/powerpoint/2010/main" val="3555773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A459D57-A40A-6836-83E6-9E145E4E4BC5}"/>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About Me</a:t>
            </a:r>
            <a:endParaRPr lang="he-IL"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87A8B060-53D2-6767-8DB2-5C4ECD22A0A9}"/>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My name is Majd Hassoun I’m 22 years old from Daliat Al Carmel .</a:t>
            </a:r>
          </a:p>
          <a:p>
            <a:pPr marL="0" indent="0">
              <a:buNone/>
            </a:pPr>
            <a:r>
              <a:rPr lang="en-US" dirty="0">
                <a:solidFill>
                  <a:schemeClr val="tx2"/>
                </a:solidFill>
              </a:rPr>
              <a:t>Student at the 5TECH QA Automation program.</a:t>
            </a:r>
            <a:endParaRPr lang="he-IL" dirty="0">
              <a:solidFill>
                <a:schemeClr val="tx2"/>
              </a:solidFill>
            </a:endParaRPr>
          </a:p>
        </p:txBody>
      </p:sp>
      <p:pic>
        <p:nvPicPr>
          <p:cNvPr id="5" name="Picture 4" descr="Electronic components on a white background">
            <a:extLst>
              <a:ext uri="{FF2B5EF4-FFF2-40B4-BE49-F238E27FC236}">
                <a16:creationId xmlns:a16="http://schemas.microsoft.com/office/drawing/2014/main" id="{E98080AF-50F7-EF82-6F1D-8565B22C5E69}"/>
              </a:ext>
            </a:extLst>
          </p:cNvPr>
          <p:cNvPicPr>
            <a:picLocks noChangeAspect="1"/>
          </p:cNvPicPr>
          <p:nvPr/>
        </p:nvPicPr>
        <p:blipFill rotWithShape="1">
          <a:blip r:embed="rId2"/>
          <a:srcRect l="54540" r="-1" b="-1"/>
          <a:stretch/>
        </p:blipFill>
        <p:spPr>
          <a:xfrm>
            <a:off x="7521283" y="10"/>
            <a:ext cx="4670717" cy="6857990"/>
          </a:xfrm>
          <a:prstGeom prst="rect">
            <a:avLst/>
          </a:prstGeom>
        </p:spPr>
      </p:pic>
    </p:spTree>
    <p:extLst>
      <p:ext uri="{BB962C8B-B14F-4D97-AF65-F5344CB8AC3E}">
        <p14:creationId xmlns:p14="http://schemas.microsoft.com/office/powerpoint/2010/main" val="4053699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4FDA5FB-B306-1A6F-99CA-94FE800C33BE}"/>
              </a:ext>
            </a:extLst>
          </p:cNvPr>
          <p:cNvSpPr>
            <a:spLocks noGrp="1"/>
          </p:cNvSpPr>
          <p:nvPr>
            <p:ph type="title"/>
          </p:nvPr>
        </p:nvSpPr>
        <p:spPr>
          <a:xfrm>
            <a:off x="581193" y="702156"/>
            <a:ext cx="6309003" cy="1013800"/>
          </a:xfrm>
        </p:spPr>
        <p:txBody>
          <a:bodyPr>
            <a:normAutofit/>
          </a:bodyPr>
          <a:lstStyle/>
          <a:p>
            <a:r>
              <a:rPr lang="en-US">
                <a:solidFill>
                  <a:schemeClr val="tx2"/>
                </a:solidFill>
              </a:rPr>
              <a:t>WorldCat Website</a:t>
            </a:r>
            <a:endParaRPr lang="he-IL">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E646BE52-D079-43CD-CE81-E27D856009A4}"/>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The WorldCat website is a site where you can search and find a very large number of books, articles, records and many other things that can be found in libraries. The site displays information about each item including the year of publication, the name of the author, a summary, book availability and more.</a:t>
            </a:r>
          </a:p>
          <a:p>
            <a:pPr marL="0" indent="0">
              <a:buNone/>
            </a:pPr>
            <a:r>
              <a:rPr lang="en-US" dirty="0">
                <a:solidFill>
                  <a:schemeClr val="tx2"/>
                </a:solidFill>
              </a:rPr>
              <a:t>In addition, the website displays the list of libraries closest to the user's current location, in addition to the possibility of searching many libraries around the world with the option to buy or borrow books and other items through a link that takes you to the website of the desired library.</a:t>
            </a:r>
            <a:endParaRPr lang="he-IL" dirty="0">
              <a:solidFill>
                <a:schemeClr val="tx2"/>
              </a:solidFill>
            </a:endParaRPr>
          </a:p>
        </p:txBody>
      </p:sp>
      <p:pic>
        <p:nvPicPr>
          <p:cNvPr id="5" name="Picture 4" descr="Cluster of books">
            <a:extLst>
              <a:ext uri="{FF2B5EF4-FFF2-40B4-BE49-F238E27FC236}">
                <a16:creationId xmlns:a16="http://schemas.microsoft.com/office/drawing/2014/main" id="{C37EA8FA-33D5-A2D0-F270-B63651BF0CD1}"/>
              </a:ext>
            </a:extLst>
          </p:cNvPr>
          <p:cNvPicPr>
            <a:picLocks noChangeAspect="1"/>
          </p:cNvPicPr>
          <p:nvPr/>
        </p:nvPicPr>
        <p:blipFill rotWithShape="1">
          <a:blip r:embed="rId2"/>
          <a:srcRect l="30374" r="26718" b="-1"/>
          <a:stretch/>
        </p:blipFill>
        <p:spPr>
          <a:xfrm>
            <a:off x="7521283" y="10"/>
            <a:ext cx="4670717" cy="6857990"/>
          </a:xfrm>
          <a:prstGeom prst="rect">
            <a:avLst/>
          </a:prstGeom>
        </p:spPr>
      </p:pic>
    </p:spTree>
    <p:extLst>
      <p:ext uri="{BB962C8B-B14F-4D97-AF65-F5344CB8AC3E}">
        <p14:creationId xmlns:p14="http://schemas.microsoft.com/office/powerpoint/2010/main" val="2719934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DAC768-67E0-7E80-5B07-10166BACBBC6}"/>
              </a:ext>
            </a:extLst>
          </p:cNvPr>
          <p:cNvSpPr>
            <a:spLocks noGrp="1"/>
          </p:cNvSpPr>
          <p:nvPr>
            <p:ph type="title"/>
          </p:nvPr>
        </p:nvSpPr>
        <p:spPr/>
        <p:txBody>
          <a:bodyPr/>
          <a:lstStyle/>
          <a:p>
            <a:r>
              <a:rPr lang="en-US" dirty="0"/>
              <a:t>STP And STD Documents</a:t>
            </a:r>
            <a:endParaRPr lang="he-IL" dirty="0"/>
          </a:p>
        </p:txBody>
      </p:sp>
      <p:sp>
        <p:nvSpPr>
          <p:cNvPr id="3" name="מציין מיקום תוכן 2">
            <a:extLst>
              <a:ext uri="{FF2B5EF4-FFF2-40B4-BE49-F238E27FC236}">
                <a16:creationId xmlns:a16="http://schemas.microsoft.com/office/drawing/2014/main" id="{EEBFB898-1842-D3CA-D6E0-ADCCC62191D3}"/>
              </a:ext>
            </a:extLst>
          </p:cNvPr>
          <p:cNvSpPr>
            <a:spLocks noGrp="1"/>
          </p:cNvSpPr>
          <p:nvPr>
            <p:ph idx="1"/>
          </p:nvPr>
        </p:nvSpPr>
        <p:spPr/>
        <p:txBody>
          <a:bodyPr/>
          <a:lstStyle/>
          <a:p>
            <a:pPr marL="0" indent="0">
              <a:buNone/>
            </a:pPr>
            <a:r>
              <a:rPr lang="en-US" dirty="0"/>
              <a:t>Like every real-life QA Testing project, we prepared the necessary documents to plan all the stages and details of the whole process, and to make sure that every step is being done properly and according to the plan.</a:t>
            </a:r>
          </a:p>
          <a:p>
            <a:pPr marL="0" indent="0">
              <a:buNone/>
            </a:pPr>
            <a:r>
              <a:rPr lang="en-US" dirty="0"/>
              <a:t>This is why we created and prepared the STP and the STD documents.</a:t>
            </a:r>
          </a:p>
          <a:p>
            <a:pPr marL="0" indent="0">
              <a:buNone/>
            </a:pPr>
            <a:r>
              <a:rPr lang="en-US" dirty="0"/>
              <a:t>In this project we mainly conducted UI and End-To-End testing.</a:t>
            </a:r>
          </a:p>
          <a:p>
            <a:pPr marL="0" indent="0">
              <a:buNone/>
            </a:pPr>
            <a:endParaRPr lang="en-US" dirty="0"/>
          </a:p>
          <a:p>
            <a:pPr marL="0" indent="0">
              <a:buNone/>
            </a:pPr>
            <a:r>
              <a:rPr lang="en-US" dirty="0"/>
              <a:t>Links to the documents:</a:t>
            </a:r>
            <a:br>
              <a:rPr lang="en-US" dirty="0"/>
            </a:br>
            <a:r>
              <a:rPr lang="en-US" dirty="0"/>
              <a:t>STP – </a:t>
            </a:r>
            <a:r>
              <a:rPr lang="fr-FR" dirty="0">
                <a:hlinkClick r:id="rId2" action="ppaction://hlinkfile"/>
              </a:rPr>
              <a:t>STP automation </a:t>
            </a:r>
            <a:r>
              <a:rPr lang="fr-FR" dirty="0" err="1">
                <a:hlinkClick r:id="rId2" action="ppaction://hlinkfile"/>
              </a:rPr>
              <a:t>project</a:t>
            </a:r>
            <a:r>
              <a:rPr lang="fr-FR" dirty="0">
                <a:hlinkClick r:id="rId2" action="ppaction://hlinkfile"/>
              </a:rPr>
              <a:t> part 1.docx</a:t>
            </a:r>
            <a:endParaRPr lang="en-US" dirty="0"/>
          </a:p>
          <a:p>
            <a:pPr marL="0" indent="0">
              <a:buNone/>
            </a:pPr>
            <a:r>
              <a:rPr lang="en-US" dirty="0"/>
              <a:t>STD - </a:t>
            </a:r>
            <a:r>
              <a:rPr lang="fr-FR" dirty="0">
                <a:hlinkClick r:id="rId3" action="ppaction://hlinkfile"/>
              </a:rPr>
              <a:t>STD automation </a:t>
            </a:r>
            <a:r>
              <a:rPr lang="fr-FR" dirty="0" err="1">
                <a:hlinkClick r:id="rId3" action="ppaction://hlinkfile"/>
              </a:rPr>
              <a:t>project</a:t>
            </a:r>
            <a:r>
              <a:rPr lang="fr-FR" dirty="0">
                <a:hlinkClick r:id="rId3" action="ppaction://hlinkfile"/>
              </a:rPr>
              <a:t> part 1.docx</a:t>
            </a:r>
            <a:endParaRPr lang="he-IL" dirty="0"/>
          </a:p>
        </p:txBody>
      </p:sp>
    </p:spTree>
    <p:extLst>
      <p:ext uri="{BB962C8B-B14F-4D97-AF65-F5344CB8AC3E}">
        <p14:creationId xmlns:p14="http://schemas.microsoft.com/office/powerpoint/2010/main" val="36050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39" name="Rectangle 3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3" name="Rectangle 4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5" name="Rectangle 4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7" name="מציין מיקום תוכן 6" descr="תמונה שמכילה טקסט, צילום מסך, מספר, גופן&#10;&#10;התיאור נוצר באופן אוטומטי">
            <a:extLst>
              <a:ext uri="{FF2B5EF4-FFF2-40B4-BE49-F238E27FC236}">
                <a16:creationId xmlns:a16="http://schemas.microsoft.com/office/drawing/2014/main" id="{87522A86-F87A-25E5-BAE9-4D4DA6A0C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81" y="643269"/>
            <a:ext cx="7469372" cy="5938283"/>
          </a:xfrm>
          <a:prstGeom prst="rect">
            <a:avLst/>
          </a:prstGeom>
        </p:spPr>
      </p:pic>
      <p:sp>
        <p:nvSpPr>
          <p:cNvPr id="47" name="Rectangle 4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623844BB-2F20-9D19-7CBA-19D973300C0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2249644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39" name="Rectangle 3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3" name="Rectangle 4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5" name="Rectangle 4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7" name="מציין מיקום תוכן 6" descr="תמונה שמכילה טקסט, צילום מסך, גופן, מספר&#10;&#10;התיאור נוצר באופן אוטומטי">
            <a:extLst>
              <a:ext uri="{FF2B5EF4-FFF2-40B4-BE49-F238E27FC236}">
                <a16:creationId xmlns:a16="http://schemas.microsoft.com/office/drawing/2014/main" id="{4BF33C6B-16F2-56E7-BE9E-E26952A0F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558" y="818706"/>
            <a:ext cx="7599592" cy="5667153"/>
          </a:xfrm>
          <a:prstGeom prst="rect">
            <a:avLst/>
          </a:prstGeom>
        </p:spPr>
      </p:pic>
      <p:sp>
        <p:nvSpPr>
          <p:cNvPr id="47" name="Rectangle 4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03334CC6-B046-F0A0-941A-834A4E42B34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1154498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4" name="Rectangle 63">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6" name="Rectangle 65">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68" name="Rectangle 6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תמונה 18" descr="תמונה שמכילה טקסט, צילום מסך, תוכנה, תכונות מולטימדיה&#10;&#10;התיאור נוצר באופן אוטומטי">
            <a:extLst>
              <a:ext uri="{FF2B5EF4-FFF2-40B4-BE49-F238E27FC236}">
                <a16:creationId xmlns:a16="http://schemas.microsoft.com/office/drawing/2014/main" id="{F49E8803-A82A-3082-78F5-9A2F0A7DC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2231"/>
            <a:ext cx="6321054" cy="4784651"/>
          </a:xfrm>
          <a:prstGeom prst="rect">
            <a:avLst/>
          </a:prstGeom>
        </p:spPr>
      </p:pic>
      <p:pic>
        <p:nvPicPr>
          <p:cNvPr id="13" name="תמונה 12" descr="תמונה שמכילה טקסט, צילום מסך, תוכנה, תכונות מולטימדיה&#10;&#10;התיאור נוצר באופן אוטומטי">
            <a:extLst>
              <a:ext uri="{FF2B5EF4-FFF2-40B4-BE49-F238E27FC236}">
                <a16:creationId xmlns:a16="http://schemas.microsoft.com/office/drawing/2014/main" id="{B3555BF8-9819-58BA-F913-0B9E79163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428" y="1382231"/>
            <a:ext cx="6321054" cy="4784651"/>
          </a:xfrm>
          <a:prstGeom prst="rect">
            <a:avLst/>
          </a:prstGeom>
        </p:spPr>
      </p:pic>
      <p:sp>
        <p:nvSpPr>
          <p:cNvPr id="27" name="תיבת טקסט 26">
            <a:extLst>
              <a:ext uri="{FF2B5EF4-FFF2-40B4-BE49-F238E27FC236}">
                <a16:creationId xmlns:a16="http://schemas.microsoft.com/office/drawing/2014/main" id="{BFE47797-EA20-85C2-1FD4-87B99D8F4243}"/>
              </a:ext>
            </a:extLst>
          </p:cNvPr>
          <p:cNvSpPr txBox="1"/>
          <p:nvPr/>
        </p:nvSpPr>
        <p:spPr>
          <a:xfrm>
            <a:off x="731773" y="380660"/>
            <a:ext cx="8256182"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1">
            <a:spAutoFit/>
          </a:bodyPr>
          <a:lstStyle/>
          <a:p>
            <a:pPr algn="l" rtl="0"/>
            <a:r>
              <a:rPr lang="en-US" sz="3200" dirty="0"/>
              <a:t>Running The Test With Different Browsers</a:t>
            </a:r>
            <a:endParaRPr lang="he-IL" sz="3200" dirty="0"/>
          </a:p>
        </p:txBody>
      </p:sp>
    </p:spTree>
    <p:extLst>
      <p:ext uri="{BB962C8B-B14F-4D97-AF65-F5344CB8AC3E}">
        <p14:creationId xmlns:p14="http://schemas.microsoft.com/office/powerpoint/2010/main" val="198158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9"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Picture 4" descr="Computer script on a screen">
            <a:extLst>
              <a:ext uri="{FF2B5EF4-FFF2-40B4-BE49-F238E27FC236}">
                <a16:creationId xmlns:a16="http://schemas.microsoft.com/office/drawing/2014/main" id="{299DC042-C516-B884-4BC5-C41866E5D65F}"/>
              </a:ext>
            </a:extLst>
          </p:cNvPr>
          <p:cNvPicPr>
            <a:picLocks noChangeAspect="1"/>
          </p:cNvPicPr>
          <p:nvPr/>
        </p:nvPicPr>
        <p:blipFill rotWithShape="1">
          <a:blip r:embed="rId2"/>
          <a:srcRect t="7017" b="8713"/>
          <a:stretch/>
        </p:blipFill>
        <p:spPr>
          <a:xfrm>
            <a:off x="-3047" y="10"/>
            <a:ext cx="12191999" cy="6857990"/>
          </a:xfrm>
          <a:prstGeom prst="rect">
            <a:avLst/>
          </a:prstGeom>
        </p:spPr>
      </p:pic>
      <p:sp>
        <p:nvSpPr>
          <p:cNvPr id="40"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A4D794B-DA85-9BEB-78C6-9A8C0DBBD868}"/>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cap="all">
                <a:solidFill>
                  <a:schemeClr val="bg1"/>
                </a:solidFill>
              </a:rPr>
              <a:t>Now Let’s See The Code Itself</a:t>
            </a:r>
          </a:p>
        </p:txBody>
      </p:sp>
      <p:cxnSp>
        <p:nvCxnSpPr>
          <p:cNvPr id="41" name="Straight Connector 3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586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8B2BB5A-88F1-21DE-9CE2-622CEB143C10}"/>
              </a:ext>
            </a:extLst>
          </p:cNvPr>
          <p:cNvSpPr>
            <a:spLocks noGrp="1"/>
          </p:cNvSpPr>
          <p:nvPr>
            <p:ph type="title"/>
          </p:nvPr>
        </p:nvSpPr>
        <p:spPr>
          <a:xfrm>
            <a:off x="581193" y="702156"/>
            <a:ext cx="6309003" cy="1013800"/>
          </a:xfrm>
        </p:spPr>
        <p:txBody>
          <a:bodyPr>
            <a:normAutofit/>
          </a:bodyPr>
          <a:lstStyle/>
          <a:p>
            <a:pPr>
              <a:lnSpc>
                <a:spcPct val="90000"/>
              </a:lnSpc>
            </a:pPr>
            <a:r>
              <a:rPr lang="en-US" sz="3300">
                <a:solidFill>
                  <a:schemeClr val="tx2"/>
                </a:solidFill>
              </a:rPr>
              <a:t>Difficulties And Hurdles During The Project</a:t>
            </a:r>
            <a:endParaRPr lang="he-IL" sz="330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148CE4C4-2C1F-BC75-CEA3-72B4754E3258}"/>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latin typeface="+mj-lt"/>
              </a:rPr>
              <a:t>During the project I faced some difficulties and problems that challenged me. </a:t>
            </a:r>
          </a:p>
          <a:p>
            <a:pPr marL="0" indent="0">
              <a:buNone/>
            </a:pPr>
            <a:r>
              <a:rPr lang="en-US" dirty="0">
                <a:solidFill>
                  <a:schemeClr val="tx2"/>
                </a:solidFill>
                <a:latin typeface="+mj-lt"/>
              </a:rPr>
              <a:t>An example for this is a random bug that suddenly occurred while I making sure that the test are running smoothly and made all the test fail without changing anything in the code, but with some help from my friends (credit for Jameel for helping me with this bug </a:t>
            </a:r>
            <a:r>
              <a:rPr lang="en-US" dirty="0">
                <a:solidFill>
                  <a:schemeClr val="tx2"/>
                </a:solidFill>
                <a:latin typeface="+mj-lt"/>
                <a:sym typeface="Wingdings" panose="05000000000000000000" pitchFamily="2" charset="2"/>
              </a:rPr>
              <a:t>), I managed to solve it.</a:t>
            </a:r>
            <a:r>
              <a:rPr lang="en-US" dirty="0">
                <a:solidFill>
                  <a:schemeClr val="tx2"/>
                </a:solidFill>
                <a:latin typeface="+mj-lt"/>
              </a:rPr>
              <a:t> </a:t>
            </a:r>
            <a:endParaRPr lang="he-IL" dirty="0">
              <a:solidFill>
                <a:schemeClr val="tx2"/>
              </a:solidFill>
              <a:latin typeface="+mj-lt"/>
            </a:endParaRPr>
          </a:p>
        </p:txBody>
      </p:sp>
      <p:pic>
        <p:nvPicPr>
          <p:cNvPr id="5" name="Picture 4" descr="Ladybug on a white background">
            <a:extLst>
              <a:ext uri="{FF2B5EF4-FFF2-40B4-BE49-F238E27FC236}">
                <a16:creationId xmlns:a16="http://schemas.microsoft.com/office/drawing/2014/main" id="{2194E2D6-73DE-0F89-7075-496062F3728C}"/>
              </a:ext>
            </a:extLst>
          </p:cNvPr>
          <p:cNvPicPr>
            <a:picLocks noChangeAspect="1"/>
          </p:cNvPicPr>
          <p:nvPr/>
        </p:nvPicPr>
        <p:blipFill rotWithShape="1">
          <a:blip r:embed="rId2"/>
          <a:srcRect l="9496" r="44873" b="2"/>
          <a:stretch/>
        </p:blipFill>
        <p:spPr>
          <a:xfrm>
            <a:off x="7521283" y="10"/>
            <a:ext cx="4670717" cy="6857990"/>
          </a:xfrm>
          <a:prstGeom prst="rect">
            <a:avLst/>
          </a:prstGeom>
        </p:spPr>
      </p:pic>
    </p:spTree>
    <p:extLst>
      <p:ext uri="{BB962C8B-B14F-4D97-AF65-F5344CB8AC3E}">
        <p14:creationId xmlns:p14="http://schemas.microsoft.com/office/powerpoint/2010/main" val="273271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Hadassah Friedlaender"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365</TotalTime>
  <Words>345</Words>
  <Application>Microsoft Office PowerPoint</Application>
  <PresentationFormat>מסך רחב</PresentationFormat>
  <Paragraphs>23</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Calibri</vt:lpstr>
      <vt:lpstr>Hadassah Friedlaender</vt:lpstr>
      <vt:lpstr>Wingdings 2</vt:lpstr>
      <vt:lpstr>DividendVTI</vt:lpstr>
      <vt:lpstr>Automation Project Part 1</vt:lpstr>
      <vt:lpstr>About Me</vt:lpstr>
      <vt:lpstr>WorldCat Website</vt:lpstr>
      <vt:lpstr>STP And STD Documents</vt:lpstr>
      <vt:lpstr>Test Cases From STD Document</vt:lpstr>
      <vt:lpstr>Test Cases From STD Document</vt:lpstr>
      <vt:lpstr>מצגת של PowerPoint‏</vt:lpstr>
      <vt:lpstr>Now Let’s See The Code Itself</vt:lpstr>
      <vt:lpstr>Difficulties And Hurdles During The Project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מגד חסון</dc:creator>
  <cp:lastModifiedBy>מגד חסון</cp:lastModifiedBy>
  <cp:revision>5</cp:revision>
  <dcterms:created xsi:type="dcterms:W3CDTF">2024-07-12T14:04:24Z</dcterms:created>
  <dcterms:modified xsi:type="dcterms:W3CDTF">2024-07-15T10:41:14Z</dcterms:modified>
</cp:coreProperties>
</file>