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9" r:id="rId3"/>
    <p:sldId id="270" r:id="rId4"/>
    <p:sldId id="257" r:id="rId5"/>
    <p:sldId id="265" r:id="rId6"/>
    <p:sldId id="258" r:id="rId7"/>
    <p:sldId id="261" r:id="rId8"/>
    <p:sldId id="259" r:id="rId9"/>
    <p:sldId id="264" r:id="rId10"/>
    <p:sldId id="262" r:id="rId11"/>
    <p:sldId id="260" r:id="rId12"/>
    <p:sldId id="263" r:id="rId13"/>
    <p:sldId id="266" r:id="rId14"/>
    <p:sldId id="267" r:id="rId15"/>
    <p:sldId id="268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D1D4"/>
    <a:srgbClr val="96A2A8"/>
    <a:srgbClr val="A5B0B5"/>
    <a:srgbClr val="BCC4C8"/>
    <a:srgbClr val="D6E1F6"/>
    <a:srgbClr val="1B2029"/>
    <a:srgbClr val="4D5561"/>
    <a:srgbClr val="B3FFBC"/>
    <a:srgbClr val="FF3A55"/>
    <a:srgbClr val="B9C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2544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9C53D-E9F5-4253-B088-62086649C9D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0797F-BB07-43E2-8CA2-96F08879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53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80797F-BB07-43E2-8CA2-96F08879F3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94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80797F-BB07-43E2-8CA2-96F08879F3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60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80797F-BB07-43E2-8CA2-96F08879F34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46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CFF68-AA8D-A7A0-6EBD-92397B2A7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09877-DE7E-D52E-8E99-0C34DADB8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26E9C-CB49-A455-7804-A7045877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98C6-4E2D-4493-BB6F-B0B550CAA038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CBD1D-709B-368F-FD26-440B8F4A9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D62AB-8751-0AC4-96F1-B695DAE8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9972-77EE-4792-BA26-34EDA79A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44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E2056-89E1-66D7-785C-AACA6D03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34568A-7046-8779-9FE8-041226A5B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E2192-05B4-F8FB-71D4-457C45F42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98C6-4E2D-4493-BB6F-B0B550CAA038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BA94C-5A3D-BB84-4A6B-7FF0AE444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3C60D-6CDD-049F-E823-15FB59728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9972-77EE-4792-BA26-34EDA79A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6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062BBE-0898-0949-A815-5CC6509EF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95455-FF63-200C-91D9-95808606C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B29CE-AAA8-86C9-DBB6-93C056A13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98C6-4E2D-4493-BB6F-B0B550CAA038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F0982-41A5-258B-0F3D-B1D1A721D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60574-4908-87C8-732C-56E8F6720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9972-77EE-4792-BA26-34EDA79A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64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04858-1A5A-96C2-BF4B-D1561AFEF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DD1B0-00D6-A365-CB03-03C566AAD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A6D5B-B500-B45B-1BFB-5B9656F59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98C6-4E2D-4493-BB6F-B0B550CAA038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F1DB7-8F9B-1CA4-B852-FCC5B95D4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FE4A4-7A88-1002-D109-4E53878E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9972-77EE-4792-BA26-34EDA79A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4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E0EC3-49F7-5BEF-847F-77CBD3112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38277-5A65-FB52-5682-32FFDB913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26DFF-5C95-79D5-526B-AAA9C9FB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98C6-4E2D-4493-BB6F-B0B550CAA038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542B3-5E31-793B-60F2-38BAD509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DF1B1-5A8C-EB5E-F1AB-59CE2EAAE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9972-77EE-4792-BA26-34EDA79A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26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9F905-AC52-C5A8-FD2C-51C6FC25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837D0-8660-F627-FC06-46EE7EC0C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ABF64-68F3-BF91-ACD8-D5E68073A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8FCBE-2CD3-D022-8395-A0F0A2306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98C6-4E2D-4493-BB6F-B0B550CAA038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70123-9032-93DA-71CF-1F95A064D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A274B-F4BC-B160-5AD7-9645339E3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9972-77EE-4792-BA26-34EDA79A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5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1253C-D840-893C-5DE2-E56F5419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CB4AF-F447-CDAF-1302-4FF526321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B3209-DE24-69F0-CE70-3461BD638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B68E17-DEAF-BA53-6AB2-1F6368353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3F680A-61FD-2318-FDCA-4788800B6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FB2B7D-18C0-0EE2-E01E-E5B5164B5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98C6-4E2D-4493-BB6F-B0B550CAA038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6699AB-CD98-4D41-6281-1808DB02F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D9DA81-4596-3235-7CB8-E50403104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9972-77EE-4792-BA26-34EDA79A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9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4292B-656D-33AD-1364-C6571F91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D4B79-9BB0-370C-3DCA-E9814276A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98C6-4E2D-4493-BB6F-B0B550CAA038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6F8AC-CABB-7C1E-C85C-FC9CEE17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64EFC-493C-822B-983D-C38FA2774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9972-77EE-4792-BA26-34EDA79A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4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6DAA2C-E5E4-EFDA-A9AC-AAA929094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98C6-4E2D-4493-BB6F-B0B550CAA038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2B0DF4-AC15-DC80-E4F4-950F83BEE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01BDE-CB55-B664-44E3-C620949F9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9972-77EE-4792-BA26-34EDA79A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2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C16B4-F98B-3AAB-4DC8-D2A832187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7D035-D855-48E4-9ECF-E1D4BA3FB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C85FB-AACF-569A-C958-6FB180F74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0EFDC-151E-41A3-421D-25331FE0F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98C6-4E2D-4493-BB6F-B0B550CAA038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702C0-0C09-6C35-F528-0FBCDF273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96DAF-3EBA-9FD4-B48A-7757CBCB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9972-77EE-4792-BA26-34EDA79A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93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9758-4B2C-C15E-0BD7-F11E4B0C5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8339A7-E3B2-5943-3D96-772CD2888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4C43C-F83D-18E3-8D46-0D0E3EE6B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939D6-7189-3382-DF64-224EB419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98C6-4E2D-4493-BB6F-B0B550CAA038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47BC9-E189-60BD-270C-F262EFB8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1E7AB-EE1A-E928-384E-954615278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9972-77EE-4792-BA26-34EDA79A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2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88E052-0696-35FF-47E7-07655D359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E64F8-9418-AF19-8C39-CBDF8A61C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FB5D7-83C1-44C8-550F-6713B59AE8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6B98C6-4E2D-4493-BB6F-B0B550CAA038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8612E-0D01-E28B-8D4F-3F6EBE86FB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3C257-6CCB-1923-8E9D-6007F6563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939972-77EE-4792-BA26-34EDA79A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microsoft.com/office/2007/relationships/hdphoto" Target="../media/hdphoto1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sv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19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.png"/><Relationship Id="rId7" Type="http://schemas.openxmlformats.org/officeDocument/2006/relationships/image" Target="../media/image37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Relationship Id="rId9" Type="http://schemas.openxmlformats.org/officeDocument/2006/relationships/image" Target="../media/image3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4.png"/><Relationship Id="rId21" Type="http://schemas.openxmlformats.org/officeDocument/2006/relationships/image" Target="../media/image62.sv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sv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24" Type="http://schemas.openxmlformats.org/officeDocument/2006/relationships/image" Target="../media/image65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23" Type="http://schemas.openxmlformats.org/officeDocument/2006/relationships/image" Target="../media/image64.svg"/><Relationship Id="rId10" Type="http://schemas.openxmlformats.org/officeDocument/2006/relationships/image" Target="../media/image51.png"/><Relationship Id="rId19" Type="http://schemas.openxmlformats.org/officeDocument/2006/relationships/image" Target="../media/image60.sv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Relationship Id="rId22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65.png"/><Relationship Id="rId3" Type="http://schemas.openxmlformats.org/officeDocument/2006/relationships/image" Target="../media/image44.png"/><Relationship Id="rId7" Type="http://schemas.openxmlformats.org/officeDocument/2006/relationships/image" Target="../media/image52.png"/><Relationship Id="rId12" Type="http://schemas.openxmlformats.org/officeDocument/2006/relationships/image" Target="../media/image5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66.png"/><Relationship Id="rId5" Type="http://schemas.openxmlformats.org/officeDocument/2006/relationships/image" Target="../media/image50.png"/><Relationship Id="rId15" Type="http://schemas.openxmlformats.org/officeDocument/2006/relationships/image" Target="../media/image68.svg"/><Relationship Id="rId10" Type="http://schemas.openxmlformats.org/officeDocument/2006/relationships/image" Target="../media/image55.png"/><Relationship Id="rId4" Type="http://schemas.openxmlformats.org/officeDocument/2006/relationships/image" Target="../media/image45.png"/><Relationship Id="rId9" Type="http://schemas.openxmlformats.org/officeDocument/2006/relationships/image" Target="../media/image54.png"/><Relationship Id="rId14" Type="http://schemas.openxmlformats.org/officeDocument/2006/relationships/image" Target="../media/image6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.png"/><Relationship Id="rId7" Type="http://schemas.openxmlformats.org/officeDocument/2006/relationships/image" Target="../media/image33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Relationship Id="rId9" Type="http://schemas.openxmlformats.org/officeDocument/2006/relationships/image" Target="../media/image3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be 11">
            <a:extLst>
              <a:ext uri="{FF2B5EF4-FFF2-40B4-BE49-F238E27FC236}">
                <a16:creationId xmlns:a16="http://schemas.microsoft.com/office/drawing/2014/main" id="{4FC922A2-1151-55AE-42F5-B5A74496A082}"/>
              </a:ext>
            </a:extLst>
          </p:cNvPr>
          <p:cNvSpPr/>
          <p:nvPr/>
        </p:nvSpPr>
        <p:spPr>
          <a:xfrm rot="16200000">
            <a:off x="-6851103" y="-1014378"/>
            <a:ext cx="1235924" cy="1263223"/>
          </a:xfrm>
          <a:prstGeom prst="cub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4C8416-27C1-B7DD-7B50-735E82AD03F3}"/>
              </a:ext>
            </a:extLst>
          </p:cNvPr>
          <p:cNvSpPr txBox="1"/>
          <p:nvPr/>
        </p:nvSpPr>
        <p:spPr>
          <a:xfrm>
            <a:off x="-5568076" y="-629173"/>
            <a:ext cx="3575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TRICK BOX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9C1B59-0176-AC41-966B-814981C818DF}"/>
              </a:ext>
            </a:extLst>
          </p:cNvPr>
          <p:cNvSpPr txBox="1"/>
          <p:nvPr/>
        </p:nvSpPr>
        <p:spPr>
          <a:xfrm>
            <a:off x="-6527716" y="-567617"/>
            <a:ext cx="8883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KG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0311575-7842-0281-78C6-A44C0AE874F9}"/>
              </a:ext>
            </a:extLst>
          </p:cNvPr>
          <p:cNvSpPr/>
          <p:nvPr/>
        </p:nvSpPr>
        <p:spPr>
          <a:xfrm>
            <a:off x="-6494263" y="-492415"/>
            <a:ext cx="796784" cy="524108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54A4299-6128-539C-4B16-4389658AA4DA}"/>
              </a:ext>
            </a:extLst>
          </p:cNvPr>
          <p:cNvSpPr/>
          <p:nvPr/>
        </p:nvSpPr>
        <p:spPr>
          <a:xfrm>
            <a:off x="6046746" y="3358863"/>
            <a:ext cx="8194349" cy="5350337"/>
          </a:xfrm>
          <a:prstGeom prst="roundRect">
            <a:avLst>
              <a:gd name="adj" fmla="val 5413"/>
            </a:avLst>
          </a:prstGeom>
          <a:solidFill>
            <a:schemeClr val="bg1">
              <a:alpha val="33000"/>
            </a:schemeClr>
          </a:solidFill>
          <a:ln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0BDED76-2344-1A35-2EB8-2CD2985EA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585" y="3410673"/>
            <a:ext cx="5047926" cy="151803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1097E7E-FC67-AC14-FF6D-9E2BEC2F1F06}"/>
              </a:ext>
            </a:extLst>
          </p:cNvPr>
          <p:cNvSpPr txBox="1"/>
          <p:nvPr/>
        </p:nvSpPr>
        <p:spPr>
          <a:xfrm>
            <a:off x="6818591" y="4705358"/>
            <a:ext cx="27254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continue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2D664A9-E250-5D33-0F0E-E270C5625FAA}"/>
              </a:ext>
            </a:extLst>
          </p:cNvPr>
          <p:cNvSpPr/>
          <p:nvPr/>
        </p:nvSpPr>
        <p:spPr>
          <a:xfrm>
            <a:off x="6435846" y="4705358"/>
            <a:ext cx="3468029" cy="9144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853669-8ECD-2E69-147F-F610F46090DF}"/>
              </a:ext>
            </a:extLst>
          </p:cNvPr>
          <p:cNvSpPr txBox="1"/>
          <p:nvPr/>
        </p:nvSpPr>
        <p:spPr>
          <a:xfrm>
            <a:off x="10242636" y="4705358"/>
            <a:ext cx="3179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new game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6B19581-A9F3-B06E-3B44-DF297B3616C6}"/>
              </a:ext>
            </a:extLst>
          </p:cNvPr>
          <p:cNvSpPr/>
          <p:nvPr/>
        </p:nvSpPr>
        <p:spPr>
          <a:xfrm>
            <a:off x="10056275" y="4705358"/>
            <a:ext cx="3468029" cy="9144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CBEE87-6171-2325-15F3-6A75CC5CBB66}"/>
              </a:ext>
            </a:extLst>
          </p:cNvPr>
          <p:cNvSpPr txBox="1"/>
          <p:nvPr/>
        </p:nvSpPr>
        <p:spPr>
          <a:xfrm>
            <a:off x="8745370" y="5775369"/>
            <a:ext cx="23727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options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F56748C-D939-5226-A9E9-49613EDED7E2}"/>
              </a:ext>
            </a:extLst>
          </p:cNvPr>
          <p:cNvSpPr/>
          <p:nvPr/>
        </p:nvSpPr>
        <p:spPr>
          <a:xfrm>
            <a:off x="6435846" y="5733668"/>
            <a:ext cx="7088458" cy="9144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20E56D-AF26-01D4-459F-6AB25545292F}"/>
              </a:ext>
            </a:extLst>
          </p:cNvPr>
          <p:cNvSpPr txBox="1"/>
          <p:nvPr/>
        </p:nvSpPr>
        <p:spPr>
          <a:xfrm>
            <a:off x="6565002" y="6788240"/>
            <a:ext cx="31005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about dev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9BE36A3-CFCD-532E-596D-B8A076799908}"/>
              </a:ext>
            </a:extLst>
          </p:cNvPr>
          <p:cNvSpPr/>
          <p:nvPr/>
        </p:nvSpPr>
        <p:spPr>
          <a:xfrm>
            <a:off x="6381253" y="6743700"/>
            <a:ext cx="3468029" cy="9144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A14452C-B460-CBB4-52C6-5AB2B7C796C2}"/>
              </a:ext>
            </a:extLst>
          </p:cNvPr>
          <p:cNvSpPr/>
          <p:nvPr/>
        </p:nvSpPr>
        <p:spPr>
          <a:xfrm>
            <a:off x="9980075" y="6743700"/>
            <a:ext cx="3468029" cy="9144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DAD03D3-F5EC-BD61-E4B0-2685FD09AE09}"/>
              </a:ext>
            </a:extLst>
          </p:cNvPr>
          <p:cNvSpPr txBox="1"/>
          <p:nvPr/>
        </p:nvSpPr>
        <p:spPr>
          <a:xfrm>
            <a:off x="10115370" y="6743635"/>
            <a:ext cx="3215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quit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41E869B-EC1A-5CC4-5A1B-4D9276F3F77B}"/>
              </a:ext>
            </a:extLst>
          </p:cNvPr>
          <p:cNvSpPr/>
          <p:nvPr/>
        </p:nvSpPr>
        <p:spPr>
          <a:xfrm>
            <a:off x="1999917" y="1249144"/>
            <a:ext cx="3468029" cy="914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Graphic 45" descr="Paint with solid fill">
            <a:extLst>
              <a:ext uri="{FF2B5EF4-FFF2-40B4-BE49-F238E27FC236}">
                <a16:creationId xmlns:a16="http://schemas.microsoft.com/office/drawing/2014/main" id="{A1EF1A64-160B-BEA1-652C-C6D0916902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54346" y="1249144"/>
            <a:ext cx="914400" cy="9144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CC580F8-7C06-1049-C135-E37A938737ED}"/>
              </a:ext>
            </a:extLst>
          </p:cNvPr>
          <p:cNvSpPr txBox="1"/>
          <p:nvPr/>
        </p:nvSpPr>
        <p:spPr>
          <a:xfrm>
            <a:off x="3278991" y="1280861"/>
            <a:ext cx="13468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skin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D7BFC812-9314-0EFE-18DB-01B4BCF3DF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1304" y="1228314"/>
            <a:ext cx="2042337" cy="749873"/>
          </a:xfrm>
          <a:prstGeom prst="rect">
            <a:avLst/>
          </a:prstGeom>
        </p:spPr>
      </p:pic>
      <p:pic>
        <p:nvPicPr>
          <p:cNvPr id="51" name="Picture 50" descr="A red and black sign&#10;&#10;Description automatically generated">
            <a:extLst>
              <a:ext uri="{FF2B5EF4-FFF2-40B4-BE49-F238E27FC236}">
                <a16:creationId xmlns:a16="http://schemas.microsoft.com/office/drawing/2014/main" id="{8CEA993D-F0AC-B875-BDE7-EE778EB350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17370" y="4253412"/>
            <a:ext cx="3505234" cy="128294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0A8E8943-F52A-DCF0-787A-27E7F423F7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63567" y="3643992"/>
            <a:ext cx="2170364" cy="74987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5AD3578-C169-C8E2-8FF9-0E809F4659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01159" y="1337117"/>
            <a:ext cx="4157832" cy="749873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6D37C884-3F5F-B457-6907-E874603EDC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60063" y="1616701"/>
            <a:ext cx="2048434" cy="749873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3CE7573-1021-1E40-BE79-7D26F186AE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48400" y="1361985"/>
            <a:ext cx="2127688" cy="749873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639F8B20-84AE-4996-EBDD-C8AC67730C3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35846" y="1949936"/>
            <a:ext cx="2048434" cy="7498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DFA0D6-182E-75B1-636E-F281DAFA536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746087" y="2187433"/>
            <a:ext cx="2048434" cy="7498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DB64CC0-D448-239A-800A-B122DAFE6DA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36559" y="2785816"/>
            <a:ext cx="2167692" cy="74980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7DF10AC-D433-769A-18EA-7DCB20DFC26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17084" y="3054063"/>
            <a:ext cx="4157832" cy="749873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FEB810C-2CE5-2507-7021-1565ECA76892}"/>
              </a:ext>
            </a:extLst>
          </p:cNvPr>
          <p:cNvSpPr/>
          <p:nvPr/>
        </p:nvSpPr>
        <p:spPr>
          <a:xfrm>
            <a:off x="-989844" y="5673694"/>
            <a:ext cx="3468029" cy="914400"/>
          </a:xfrm>
          <a:prstGeom prst="roundRect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05F45D-4747-F519-5293-3B78336D1A28}"/>
              </a:ext>
            </a:extLst>
          </p:cNvPr>
          <p:cNvSpPr txBox="1"/>
          <p:nvPr/>
        </p:nvSpPr>
        <p:spPr>
          <a:xfrm>
            <a:off x="-607099" y="5673694"/>
            <a:ext cx="27254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continue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CEE1D13-BC03-FB4C-E3F5-08C6B2D63EBD}"/>
              </a:ext>
            </a:extLst>
          </p:cNvPr>
          <p:cNvSpPr/>
          <p:nvPr/>
        </p:nvSpPr>
        <p:spPr>
          <a:xfrm>
            <a:off x="-4435897" y="3745583"/>
            <a:ext cx="3468029" cy="914400"/>
          </a:xfrm>
          <a:prstGeom prst="roundRect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44D21AA-9ABC-2FFA-D6AA-268FCFE385E1}"/>
              </a:ext>
            </a:extLst>
          </p:cNvPr>
          <p:cNvSpPr txBox="1"/>
          <p:nvPr/>
        </p:nvSpPr>
        <p:spPr>
          <a:xfrm>
            <a:off x="-4249536" y="3745583"/>
            <a:ext cx="3179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new game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79DDB91-A235-FD80-38BD-148519491934}"/>
              </a:ext>
            </a:extLst>
          </p:cNvPr>
          <p:cNvSpPr/>
          <p:nvPr/>
        </p:nvSpPr>
        <p:spPr>
          <a:xfrm>
            <a:off x="-5176823" y="7631092"/>
            <a:ext cx="7088458" cy="914400"/>
          </a:xfrm>
          <a:prstGeom prst="roundRect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BE29E7-52EA-1CA5-E561-42965F065C6F}"/>
              </a:ext>
            </a:extLst>
          </p:cNvPr>
          <p:cNvSpPr txBox="1"/>
          <p:nvPr/>
        </p:nvSpPr>
        <p:spPr>
          <a:xfrm>
            <a:off x="-2867299" y="7672793"/>
            <a:ext cx="23727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options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8EC58196-E855-DC46-9F3B-D43242804F56}"/>
              </a:ext>
            </a:extLst>
          </p:cNvPr>
          <p:cNvSpPr/>
          <p:nvPr/>
        </p:nvSpPr>
        <p:spPr>
          <a:xfrm>
            <a:off x="15163303" y="466635"/>
            <a:ext cx="3468029" cy="914400"/>
          </a:xfrm>
          <a:prstGeom prst="roundRect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0BE8F51-1B7A-A1D9-407C-344490BBAB28}"/>
              </a:ext>
            </a:extLst>
          </p:cNvPr>
          <p:cNvSpPr txBox="1"/>
          <p:nvPr/>
        </p:nvSpPr>
        <p:spPr>
          <a:xfrm>
            <a:off x="15347052" y="511175"/>
            <a:ext cx="31005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about dev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9EEBE9C1-73C6-C73F-2D2A-DF498F31A08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163303" y="2056625"/>
            <a:ext cx="3645724" cy="1286367"/>
          </a:xfrm>
          <a:prstGeom prst="rect">
            <a:avLst/>
          </a:prstGeom>
        </p:spPr>
      </p:pic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49D07A5B-EF1E-C29C-5AFF-FACAC230B35E}"/>
              </a:ext>
            </a:extLst>
          </p:cNvPr>
          <p:cNvSpPr/>
          <p:nvPr/>
        </p:nvSpPr>
        <p:spPr>
          <a:xfrm>
            <a:off x="14600954" y="5204324"/>
            <a:ext cx="3468029" cy="914400"/>
          </a:xfrm>
          <a:prstGeom prst="roundRect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11C960A-D009-6C2C-7349-4B7AA0CCE4D5}"/>
              </a:ext>
            </a:extLst>
          </p:cNvPr>
          <p:cNvSpPr txBox="1"/>
          <p:nvPr/>
        </p:nvSpPr>
        <p:spPr>
          <a:xfrm>
            <a:off x="14736249" y="5204259"/>
            <a:ext cx="3215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quit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20064AB5-6298-2FDA-F1C0-2E91C2CBFAF5}"/>
              </a:ext>
            </a:extLst>
          </p:cNvPr>
          <p:cNvSpPr/>
          <p:nvPr/>
        </p:nvSpPr>
        <p:spPr>
          <a:xfrm>
            <a:off x="-431668" y="-1313029"/>
            <a:ext cx="3468029" cy="9144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Graphic 74" descr="Paint with solid fill">
            <a:extLst>
              <a:ext uri="{FF2B5EF4-FFF2-40B4-BE49-F238E27FC236}">
                <a16:creationId xmlns:a16="http://schemas.microsoft.com/office/drawing/2014/main" id="{48D10AA8-FD01-5726-D63C-67C5C0AB1F9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-377239" y="-1313029"/>
            <a:ext cx="914400" cy="91440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0599FD05-C4B4-0B26-25A8-A0A8B379D686}"/>
              </a:ext>
            </a:extLst>
          </p:cNvPr>
          <p:cNvSpPr txBox="1"/>
          <p:nvPr/>
        </p:nvSpPr>
        <p:spPr>
          <a:xfrm>
            <a:off x="847406" y="-1281312"/>
            <a:ext cx="13468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skin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1596C79-E728-8756-D14B-BD79A2FB5419}"/>
              </a:ext>
            </a:extLst>
          </p:cNvPr>
          <p:cNvSpPr txBox="1"/>
          <p:nvPr/>
        </p:nvSpPr>
        <p:spPr>
          <a:xfrm>
            <a:off x="-5970600" y="1057576"/>
            <a:ext cx="27254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continue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082D5DD8-30EC-267B-04B7-AF962AF9044E}"/>
              </a:ext>
            </a:extLst>
          </p:cNvPr>
          <p:cNvSpPr/>
          <p:nvPr/>
        </p:nvSpPr>
        <p:spPr>
          <a:xfrm>
            <a:off x="-6353345" y="1057576"/>
            <a:ext cx="3468029" cy="9144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B7C79119-FEB7-92C5-0EB6-DA7126BD838F}"/>
              </a:ext>
            </a:extLst>
          </p:cNvPr>
          <p:cNvPicPr>
            <a:picLocks noChangeAspect="1"/>
          </p:cNvPicPr>
          <p:nvPr/>
        </p:nvPicPr>
        <p:blipFill>
          <a:blip r:embed="rId19">
            <a:alphaModFix amt="35000"/>
            <a:biLevel thresh="25000"/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colorTemperature colorTemp="53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92618" y="-2171118"/>
            <a:ext cx="3505504" cy="1286367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6155777-D469-1F36-C1DD-17C81BB11D45}"/>
              </a:ext>
            </a:extLst>
          </p:cNvPr>
          <p:cNvSpPr/>
          <p:nvPr/>
        </p:nvSpPr>
        <p:spPr>
          <a:xfrm>
            <a:off x="9849282" y="-2227487"/>
            <a:ext cx="4605097" cy="9144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E6DFFE-25F6-6F16-26EB-97A7E8377949}"/>
              </a:ext>
            </a:extLst>
          </p:cNvPr>
          <p:cNvSpPr txBox="1"/>
          <p:nvPr/>
        </p:nvSpPr>
        <p:spPr>
          <a:xfrm>
            <a:off x="-3140911" y="662929"/>
            <a:ext cx="2725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continue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BDBD1D-CBB1-039F-9D28-AC6B0515527D}"/>
              </a:ext>
            </a:extLst>
          </p:cNvPr>
          <p:cNvSpPr/>
          <p:nvPr/>
        </p:nvSpPr>
        <p:spPr>
          <a:xfrm>
            <a:off x="595532" y="1385724"/>
            <a:ext cx="616703" cy="8063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B98D30-FAE0-ECD0-DE3C-9DD782964510}"/>
              </a:ext>
            </a:extLst>
          </p:cNvPr>
          <p:cNvSpPr/>
          <p:nvPr/>
        </p:nvSpPr>
        <p:spPr>
          <a:xfrm>
            <a:off x="648066" y="1451627"/>
            <a:ext cx="509740" cy="597565"/>
          </a:xfrm>
          <a:prstGeom prst="roundRect">
            <a:avLst/>
          </a:prstGeom>
          <a:solidFill>
            <a:srgbClr val="C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 descr="Hamburger Menu Icon with solid fill">
            <a:extLst>
              <a:ext uri="{FF2B5EF4-FFF2-40B4-BE49-F238E27FC236}">
                <a16:creationId xmlns:a16="http://schemas.microsoft.com/office/drawing/2014/main" id="{9916F97D-DE30-2EE1-ED7F-1F3D295030E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48066" y="1491275"/>
            <a:ext cx="509740" cy="50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31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714DB5-6591-AF77-69E4-A416DA2D4DBB}"/>
              </a:ext>
            </a:extLst>
          </p:cNvPr>
          <p:cNvSpPr/>
          <p:nvPr/>
        </p:nvSpPr>
        <p:spPr>
          <a:xfrm>
            <a:off x="1204332" y="847493"/>
            <a:ext cx="8876371" cy="4694664"/>
          </a:xfrm>
          <a:prstGeom prst="roundRect">
            <a:avLst>
              <a:gd name="adj" fmla="val 4315"/>
            </a:avLst>
          </a:prstGeom>
          <a:blipFill dpi="0" rotWithShape="1">
            <a:blip r:embed="rId2">
              <a:alphaModFix amt="47000"/>
            </a:blip>
            <a:srcRect/>
            <a:stretch>
              <a:fillRect/>
            </a:stretch>
          </a:blip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29E890-AD96-E461-D13F-9F13FBBBB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399" y="1106387"/>
            <a:ext cx="2077840" cy="6248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FFC41C-592D-FA02-B371-9B27D90BC32C}"/>
              </a:ext>
            </a:extLst>
          </p:cNvPr>
          <p:cNvSpPr txBox="1"/>
          <p:nvPr/>
        </p:nvSpPr>
        <p:spPr>
          <a:xfrm>
            <a:off x="3367668" y="1234150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|        OPTIONS</a:t>
            </a:r>
          </a:p>
        </p:txBody>
      </p:sp>
      <p:pic>
        <p:nvPicPr>
          <p:cNvPr id="15" name="Graphic 14" descr="Single gear with solid fill">
            <a:extLst>
              <a:ext uri="{FF2B5EF4-FFF2-40B4-BE49-F238E27FC236}">
                <a16:creationId xmlns:a16="http://schemas.microsoft.com/office/drawing/2014/main" id="{6797233F-2E9C-602D-66E8-338A0E691B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7239" y="1192765"/>
            <a:ext cx="474403" cy="474403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2E5F702-4F08-4673-7165-D805CCF2321B}"/>
              </a:ext>
            </a:extLst>
          </p:cNvPr>
          <p:cNvSpPr/>
          <p:nvPr/>
        </p:nvSpPr>
        <p:spPr>
          <a:xfrm>
            <a:off x="3944107" y="1990139"/>
            <a:ext cx="5590186" cy="474670"/>
          </a:xfrm>
          <a:prstGeom prst="roundRect">
            <a:avLst/>
          </a:prstGeom>
          <a:solidFill>
            <a:schemeClr val="bg1">
              <a:lumMod val="75000"/>
              <a:alpha val="59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49DA2E-622B-8700-5BF2-850866E76AAA}"/>
              </a:ext>
            </a:extLst>
          </p:cNvPr>
          <p:cNvSpPr txBox="1"/>
          <p:nvPr/>
        </p:nvSpPr>
        <p:spPr>
          <a:xfrm>
            <a:off x="3944107" y="1988917"/>
            <a:ext cx="2435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a typeface="ADLaM Display" panose="02010000000000000000" pitchFamily="2" charset="0"/>
                <a:cs typeface="ADLaM Display" panose="02010000000000000000" pitchFamily="2" charset="0"/>
              </a:rPr>
              <a:t>Full Screen: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548C85F-45C2-216D-36B2-213E6C4B4F7C}"/>
              </a:ext>
            </a:extLst>
          </p:cNvPr>
          <p:cNvSpPr/>
          <p:nvPr/>
        </p:nvSpPr>
        <p:spPr>
          <a:xfrm>
            <a:off x="3944107" y="2584558"/>
            <a:ext cx="5590186" cy="474670"/>
          </a:xfrm>
          <a:prstGeom prst="roundRect">
            <a:avLst/>
          </a:prstGeom>
          <a:solidFill>
            <a:schemeClr val="bg1">
              <a:lumMod val="75000"/>
              <a:alpha val="59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D9787A-9B97-428C-6673-2BE2F644854A}"/>
              </a:ext>
            </a:extLst>
          </p:cNvPr>
          <p:cNvSpPr txBox="1"/>
          <p:nvPr/>
        </p:nvSpPr>
        <p:spPr>
          <a:xfrm>
            <a:off x="3944107" y="2587975"/>
            <a:ext cx="31708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ea typeface="ADLaM Display" panose="02010000000000000000" pitchFamily="2" charset="0"/>
                <a:cs typeface="ADLaM Display" panose="02010000000000000000" pitchFamily="2" charset="0"/>
              </a:rPr>
              <a:t>Screen Resolution: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121176E-B9F7-4E11-96D6-A0B82C82EE1E}"/>
              </a:ext>
            </a:extLst>
          </p:cNvPr>
          <p:cNvSpPr/>
          <p:nvPr/>
        </p:nvSpPr>
        <p:spPr>
          <a:xfrm>
            <a:off x="8976731" y="1233155"/>
            <a:ext cx="557561" cy="474670"/>
          </a:xfrm>
          <a:prstGeom prst="roundRect">
            <a:avLst/>
          </a:prstGeom>
          <a:solidFill>
            <a:schemeClr val="bg1">
              <a:lumMod val="75000"/>
              <a:alpha val="59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250BF8-F0E9-A69E-E2A4-63E0E37810DE}"/>
              </a:ext>
            </a:extLst>
          </p:cNvPr>
          <p:cNvSpPr txBox="1"/>
          <p:nvPr/>
        </p:nvSpPr>
        <p:spPr>
          <a:xfrm>
            <a:off x="9063932" y="1226635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a typeface="ADLaM Display" panose="02010000000000000000" pitchFamily="2" charset="0"/>
                <a:cs typeface="ADLaM Display" panose="02010000000000000000" pitchFamily="2" charset="0"/>
              </a:rPr>
              <a:t>X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5E117A8-E3E0-D5C8-6F87-A50988D3F283}"/>
              </a:ext>
            </a:extLst>
          </p:cNvPr>
          <p:cNvSpPr/>
          <p:nvPr/>
        </p:nvSpPr>
        <p:spPr>
          <a:xfrm>
            <a:off x="8211127" y="4949465"/>
            <a:ext cx="1323165" cy="474670"/>
          </a:xfrm>
          <a:prstGeom prst="roundRect">
            <a:avLst/>
          </a:prstGeom>
          <a:solidFill>
            <a:schemeClr val="bg1">
              <a:lumMod val="75000"/>
              <a:alpha val="59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719FE4-0232-D41A-838B-F3AD671E87DC}"/>
              </a:ext>
            </a:extLst>
          </p:cNvPr>
          <p:cNvSpPr txBox="1"/>
          <p:nvPr/>
        </p:nvSpPr>
        <p:spPr>
          <a:xfrm>
            <a:off x="8445229" y="4955967"/>
            <a:ext cx="8690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ea typeface="ADLaM Display" panose="02010000000000000000" pitchFamily="2" charset="0"/>
                <a:cs typeface="ADLaM Display" panose="02010000000000000000" pitchFamily="2" charset="0"/>
              </a:rPr>
              <a:t>Save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AF9467F-8436-5ADF-A183-BC65C4460876}"/>
              </a:ext>
            </a:extLst>
          </p:cNvPr>
          <p:cNvSpPr/>
          <p:nvPr/>
        </p:nvSpPr>
        <p:spPr>
          <a:xfrm>
            <a:off x="1347858" y="1942824"/>
            <a:ext cx="2435284" cy="3474808"/>
          </a:xfrm>
          <a:prstGeom prst="roundRect">
            <a:avLst>
              <a:gd name="adj" fmla="val 7891"/>
            </a:avLst>
          </a:prstGeom>
          <a:blipFill dpi="0" rotWithShape="1">
            <a:blip r:embed="rId2">
              <a:alphaModFix amt="47000"/>
            </a:blip>
            <a:srcRect/>
            <a:stretch>
              <a:fillRect/>
            </a:stretch>
          </a:blip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9B2DE9F-D46E-7939-9505-31BC3800A2F9}"/>
              </a:ext>
            </a:extLst>
          </p:cNvPr>
          <p:cNvSpPr/>
          <p:nvPr/>
        </p:nvSpPr>
        <p:spPr>
          <a:xfrm>
            <a:off x="1479398" y="2076517"/>
            <a:ext cx="2178201" cy="508041"/>
          </a:xfrm>
          <a:prstGeom prst="roundRect">
            <a:avLst>
              <a:gd name="adj" fmla="val 30169"/>
            </a:avLst>
          </a:prstGeom>
          <a:blipFill dpi="0" rotWithShape="1">
            <a:blip r:embed="rId2">
              <a:alphaModFix amt="47000"/>
            </a:blip>
            <a:srcRect/>
            <a:stretch>
              <a:fillRect/>
            </a:stretch>
          </a:blip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2E86C7-14B6-084B-AE43-FF5A35E6FC8C}"/>
              </a:ext>
            </a:extLst>
          </p:cNvPr>
          <p:cNvSpPr txBox="1"/>
          <p:nvPr/>
        </p:nvSpPr>
        <p:spPr>
          <a:xfrm>
            <a:off x="2055633" y="2077932"/>
            <a:ext cx="1447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a typeface="ADLaM Display" panose="02010000000000000000" pitchFamily="2" charset="0"/>
                <a:cs typeface="ADLaM Display" panose="02010000000000000000" pitchFamily="2" charset="0"/>
              </a:rPr>
              <a:t>Display</a:t>
            </a:r>
          </a:p>
        </p:txBody>
      </p:sp>
      <p:pic>
        <p:nvPicPr>
          <p:cNvPr id="9" name="Graphic 8" descr="Monitor with solid fill">
            <a:extLst>
              <a:ext uri="{FF2B5EF4-FFF2-40B4-BE49-F238E27FC236}">
                <a16:creationId xmlns:a16="http://schemas.microsoft.com/office/drawing/2014/main" id="{09356AF1-E602-90DF-1DD2-A1862F13E4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11179" y="2133599"/>
            <a:ext cx="373340" cy="3733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110627-2270-B649-03C1-F346A343FAA6}"/>
              </a:ext>
            </a:extLst>
          </p:cNvPr>
          <p:cNvSpPr txBox="1"/>
          <p:nvPr/>
        </p:nvSpPr>
        <p:spPr>
          <a:xfrm>
            <a:off x="1427399" y="5817813"/>
            <a:ext cx="327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a typeface="ADLaM Display" panose="02010000000000000000" pitchFamily="2" charset="0"/>
                <a:cs typeface="ADLaM Display" panose="02010000000000000000" pitchFamily="2" charset="0"/>
              </a:rPr>
              <a:t>You can contact me on: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FB6436-195C-69BD-6591-0F4CBAB345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07353" y="5886208"/>
            <a:ext cx="359284" cy="357768"/>
          </a:xfrm>
          <a:prstGeom prst="round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041C94E-7DF4-BC0F-A6CD-3331ABC60BF3}"/>
              </a:ext>
            </a:extLst>
          </p:cNvPr>
          <p:cNvSpPr txBox="1"/>
          <p:nvPr/>
        </p:nvSpPr>
        <p:spPr>
          <a:xfrm>
            <a:off x="5022033" y="5874540"/>
            <a:ext cx="1760397" cy="380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@LahbibMajd</a:t>
            </a:r>
          </a:p>
        </p:txBody>
      </p:sp>
      <p:pic>
        <p:nvPicPr>
          <p:cNvPr id="1026" name="Picture 2" descr="Github Logo Vector Art, Icons, and Graphics for Free Download">
            <a:extLst>
              <a:ext uri="{FF2B5EF4-FFF2-40B4-BE49-F238E27FC236}">
                <a16:creationId xmlns:a16="http://schemas.microsoft.com/office/drawing/2014/main" id="{0F616A23-3C98-7993-1287-3769479728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5" t="11900" r="59397" b="26860"/>
          <a:stretch/>
        </p:blipFill>
        <p:spPr bwMode="auto">
          <a:xfrm>
            <a:off x="6618598" y="5834000"/>
            <a:ext cx="478512" cy="46166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06AFB5D-12E2-D015-6CD9-1A6BC9F6DDF7}"/>
              </a:ext>
            </a:extLst>
          </p:cNvPr>
          <p:cNvSpPr txBox="1"/>
          <p:nvPr/>
        </p:nvSpPr>
        <p:spPr>
          <a:xfrm>
            <a:off x="7052475" y="5902956"/>
            <a:ext cx="3028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@MajdLHB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0889207-7020-C4C2-6487-60B30EACB117}"/>
              </a:ext>
            </a:extLst>
          </p:cNvPr>
          <p:cNvSpPr/>
          <p:nvPr/>
        </p:nvSpPr>
        <p:spPr>
          <a:xfrm>
            <a:off x="1360469" y="5722071"/>
            <a:ext cx="8720233" cy="653148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20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714DB5-6591-AF77-69E4-A416DA2D4DBB}"/>
              </a:ext>
            </a:extLst>
          </p:cNvPr>
          <p:cNvSpPr/>
          <p:nvPr/>
        </p:nvSpPr>
        <p:spPr>
          <a:xfrm>
            <a:off x="1204332" y="847492"/>
            <a:ext cx="8876371" cy="5553307"/>
          </a:xfrm>
          <a:prstGeom prst="roundRect">
            <a:avLst>
              <a:gd name="adj" fmla="val 4315"/>
            </a:avLst>
          </a:prstGeom>
          <a:blipFill dpi="0" rotWithShape="1">
            <a:blip r:embed="rId2">
              <a:alphaModFix amt="77000"/>
            </a:blip>
            <a:srcRect/>
            <a:stretch>
              <a:fillRect/>
            </a:stretch>
          </a:blip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29E890-AD96-E461-D13F-9F13FBBBB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399" y="1106387"/>
            <a:ext cx="2077840" cy="6248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FFC41C-592D-FA02-B371-9B27D90BC32C}"/>
              </a:ext>
            </a:extLst>
          </p:cNvPr>
          <p:cNvSpPr txBox="1"/>
          <p:nvPr/>
        </p:nvSpPr>
        <p:spPr>
          <a:xfrm>
            <a:off x="3367668" y="1234150"/>
            <a:ext cx="29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|        ABOUT DEVELOPER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2E5F702-4F08-4673-7165-D805CCF2321B}"/>
              </a:ext>
            </a:extLst>
          </p:cNvPr>
          <p:cNvSpPr/>
          <p:nvPr/>
        </p:nvSpPr>
        <p:spPr>
          <a:xfrm>
            <a:off x="1479399" y="1990139"/>
            <a:ext cx="8054894" cy="474670"/>
          </a:xfrm>
          <a:prstGeom prst="roundRect">
            <a:avLst/>
          </a:prstGeom>
          <a:solidFill>
            <a:schemeClr val="bg1">
              <a:lumMod val="75000"/>
              <a:alpha val="59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ED4AA92-6110-8CC8-0EDB-12AE0973D887}"/>
              </a:ext>
            </a:extLst>
          </p:cNvPr>
          <p:cNvSpPr/>
          <p:nvPr/>
        </p:nvSpPr>
        <p:spPr>
          <a:xfrm>
            <a:off x="8976731" y="1233155"/>
            <a:ext cx="557561" cy="474670"/>
          </a:xfrm>
          <a:prstGeom prst="roundRect">
            <a:avLst/>
          </a:prstGeom>
          <a:solidFill>
            <a:schemeClr val="bg1">
              <a:lumMod val="75000"/>
              <a:alpha val="59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25FCDF-326B-0F63-34BB-7D1028E59477}"/>
              </a:ext>
            </a:extLst>
          </p:cNvPr>
          <p:cNvSpPr txBox="1"/>
          <p:nvPr/>
        </p:nvSpPr>
        <p:spPr>
          <a:xfrm>
            <a:off x="9063932" y="1226635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a typeface="ADLaM Display" panose="02010000000000000000" pitchFamily="2" charset="0"/>
                <a:cs typeface="ADLaM Display" panose="02010000000000000000" pitchFamily="2" charset="0"/>
              </a:rPr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49DA2E-622B-8700-5BF2-850866E76AAA}"/>
              </a:ext>
            </a:extLst>
          </p:cNvPr>
          <p:cNvSpPr txBox="1"/>
          <p:nvPr/>
        </p:nvSpPr>
        <p:spPr>
          <a:xfrm>
            <a:off x="1596358" y="1988480"/>
            <a:ext cx="7714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a typeface="ADLaM Display" panose="02010000000000000000" pitchFamily="2" charset="0"/>
                <a:cs typeface="ADLaM Display" panose="02010000000000000000" pitchFamily="2" charset="0"/>
              </a:rPr>
              <a:t>Developer: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548C85F-45C2-216D-36B2-213E6C4B4F7C}"/>
              </a:ext>
            </a:extLst>
          </p:cNvPr>
          <p:cNvSpPr/>
          <p:nvPr/>
        </p:nvSpPr>
        <p:spPr>
          <a:xfrm>
            <a:off x="1479398" y="3822344"/>
            <a:ext cx="8054894" cy="474670"/>
          </a:xfrm>
          <a:prstGeom prst="roundRect">
            <a:avLst/>
          </a:prstGeom>
          <a:solidFill>
            <a:schemeClr val="bg1">
              <a:lumMod val="75000"/>
              <a:alpha val="59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D9787A-9B97-428C-6673-2BE2F644854A}"/>
              </a:ext>
            </a:extLst>
          </p:cNvPr>
          <p:cNvSpPr txBox="1"/>
          <p:nvPr/>
        </p:nvSpPr>
        <p:spPr>
          <a:xfrm>
            <a:off x="1596357" y="3831836"/>
            <a:ext cx="771491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ea typeface="ADLaM Display" panose="02010000000000000000" pitchFamily="2" charset="0"/>
                <a:cs typeface="ADLaM Display" panose="02010000000000000000" pitchFamily="2" charset="0"/>
              </a:rPr>
              <a:t>Game project:</a:t>
            </a:r>
          </a:p>
        </p:txBody>
      </p:sp>
      <p:pic>
        <p:nvPicPr>
          <p:cNvPr id="3" name="Graphic 2" descr="Information with solid fill">
            <a:extLst>
              <a:ext uri="{FF2B5EF4-FFF2-40B4-BE49-F238E27FC236}">
                <a16:creationId xmlns:a16="http://schemas.microsoft.com/office/drawing/2014/main" id="{D387ABC8-6DE9-5EE2-B7ED-73FDF17F74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7240" y="1220446"/>
            <a:ext cx="423514" cy="423514"/>
          </a:xfrm>
          <a:prstGeom prst="rect">
            <a:avLst/>
          </a:prstGeom>
        </p:spPr>
      </p:pic>
      <p:pic>
        <p:nvPicPr>
          <p:cNvPr id="5" name="Picture 4" descr="A person wearing glasses and smiling&#10;&#10;Description automatically generated">
            <a:extLst>
              <a:ext uri="{FF2B5EF4-FFF2-40B4-BE49-F238E27FC236}">
                <a16:creationId xmlns:a16="http://schemas.microsoft.com/office/drawing/2014/main" id="{F1D9C522-E8FD-2C96-3547-5B3D8BE10E9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1" t="17998" r="7383" b="9115"/>
          <a:stretch/>
        </p:blipFill>
        <p:spPr>
          <a:xfrm>
            <a:off x="1618921" y="2736537"/>
            <a:ext cx="752589" cy="757118"/>
          </a:xfrm>
          <a:prstGeom prst="ellipse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B1E401-5DFE-ED22-BE27-408D2752E7F2}"/>
              </a:ext>
            </a:extLst>
          </p:cNvPr>
          <p:cNvSpPr txBox="1"/>
          <p:nvPr/>
        </p:nvSpPr>
        <p:spPr>
          <a:xfrm>
            <a:off x="2625682" y="2674252"/>
            <a:ext cx="6696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a typeface="ADLaM Display" panose="02010000000000000000" pitchFamily="2" charset="0"/>
                <a:cs typeface="ADLaM Display" panose="02010000000000000000" pitchFamily="2" charset="0"/>
              </a:rPr>
              <a:t>This game is developed by Majd Lahbib in a short period of time in goal to learn Godot.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54430F-3F10-A4B0-7EFE-9C47DFB831DE}"/>
              </a:ext>
            </a:extLst>
          </p:cNvPr>
          <p:cNvCxnSpPr/>
          <p:nvPr/>
        </p:nvCxnSpPr>
        <p:spPr>
          <a:xfrm>
            <a:off x="2597672" y="2736537"/>
            <a:ext cx="0" cy="7571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C711FE-4218-4D18-6031-487F5251467E}"/>
              </a:ext>
            </a:extLst>
          </p:cNvPr>
          <p:cNvSpPr txBox="1"/>
          <p:nvPr/>
        </p:nvSpPr>
        <p:spPr>
          <a:xfrm>
            <a:off x="1483282" y="4382630"/>
            <a:ext cx="79640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a typeface="ADLaM Display" panose="02010000000000000000" pitchFamily="2" charset="0"/>
                <a:cs typeface="ADLaM Display" panose="02010000000000000000" pitchFamily="2" charset="0"/>
              </a:rPr>
              <a:t>This project is open-source. You can get it from @MajdLHB GitHub profile.</a:t>
            </a:r>
          </a:p>
          <a:p>
            <a:r>
              <a:rPr lang="en-US" sz="2400" dirty="0">
                <a:ea typeface="ADLaM Display" panose="02010000000000000000" pitchFamily="2" charset="0"/>
                <a:cs typeface="ADLaM Display" panose="02010000000000000000" pitchFamily="2" charset="0"/>
              </a:rPr>
              <a:t>Feel free to make your version of the game by adding levels or you can just get things from the 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5FF803-824E-B684-9475-09B6373150EC}"/>
              </a:ext>
            </a:extLst>
          </p:cNvPr>
          <p:cNvSpPr txBox="1"/>
          <p:nvPr/>
        </p:nvSpPr>
        <p:spPr>
          <a:xfrm>
            <a:off x="1524801" y="5950338"/>
            <a:ext cx="796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© Majd Lahbib 2024 - MIT license – Game Version 1.0 PC  </a:t>
            </a:r>
          </a:p>
        </p:txBody>
      </p:sp>
    </p:spTree>
    <p:extLst>
      <p:ext uri="{BB962C8B-B14F-4D97-AF65-F5344CB8AC3E}">
        <p14:creationId xmlns:p14="http://schemas.microsoft.com/office/powerpoint/2010/main" val="961277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714DB5-6591-AF77-69E4-A416DA2D4DBB}"/>
              </a:ext>
            </a:extLst>
          </p:cNvPr>
          <p:cNvSpPr/>
          <p:nvPr/>
        </p:nvSpPr>
        <p:spPr>
          <a:xfrm>
            <a:off x="1204332" y="847492"/>
            <a:ext cx="8876371" cy="5553307"/>
          </a:xfrm>
          <a:prstGeom prst="roundRect">
            <a:avLst>
              <a:gd name="adj" fmla="val 4315"/>
            </a:avLst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29E890-AD96-E461-D13F-9F13FBBBB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399" y="1106387"/>
            <a:ext cx="2077840" cy="6248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FFC41C-592D-FA02-B371-9B27D90BC32C}"/>
              </a:ext>
            </a:extLst>
          </p:cNvPr>
          <p:cNvSpPr txBox="1"/>
          <p:nvPr/>
        </p:nvSpPr>
        <p:spPr>
          <a:xfrm>
            <a:off x="3367668" y="1234150"/>
            <a:ext cx="29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|        ABOUT DEVELOPER</a:t>
            </a:r>
          </a:p>
        </p:txBody>
      </p:sp>
      <p:pic>
        <p:nvPicPr>
          <p:cNvPr id="3" name="Graphic 2" descr="Information with solid fill">
            <a:extLst>
              <a:ext uri="{FF2B5EF4-FFF2-40B4-BE49-F238E27FC236}">
                <a16:creationId xmlns:a16="http://schemas.microsoft.com/office/drawing/2014/main" id="{D387ABC8-6DE9-5EE2-B7ED-73FDF17F74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7240" y="1220446"/>
            <a:ext cx="423514" cy="423514"/>
          </a:xfrm>
          <a:prstGeom prst="rect">
            <a:avLst/>
          </a:prstGeom>
        </p:spPr>
      </p:pic>
      <p:pic>
        <p:nvPicPr>
          <p:cNvPr id="5" name="Picture 4" descr="A person wearing glasses and smiling&#10;&#10;Description automatically generated">
            <a:extLst>
              <a:ext uri="{FF2B5EF4-FFF2-40B4-BE49-F238E27FC236}">
                <a16:creationId xmlns:a16="http://schemas.microsoft.com/office/drawing/2014/main" id="{F1D9C522-E8FD-2C96-3547-5B3D8BE10E9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1" t="17998" r="7383" b="9115"/>
          <a:stretch/>
        </p:blipFill>
        <p:spPr>
          <a:xfrm>
            <a:off x="1618921" y="2736537"/>
            <a:ext cx="752589" cy="757118"/>
          </a:xfrm>
          <a:prstGeom prst="ellipse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B1E401-5DFE-ED22-BE27-408D2752E7F2}"/>
              </a:ext>
            </a:extLst>
          </p:cNvPr>
          <p:cNvSpPr txBox="1"/>
          <p:nvPr/>
        </p:nvSpPr>
        <p:spPr>
          <a:xfrm>
            <a:off x="2625682" y="2674252"/>
            <a:ext cx="6696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a typeface="ADLaM Display" panose="02010000000000000000" pitchFamily="2" charset="0"/>
                <a:cs typeface="ADLaM Display" panose="02010000000000000000" pitchFamily="2" charset="0"/>
              </a:rPr>
              <a:t>This game is developed by Majd Lahbib in a short period of time in goal of learning Godot.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54430F-3F10-A4B0-7EFE-9C47DFB831DE}"/>
              </a:ext>
            </a:extLst>
          </p:cNvPr>
          <p:cNvCxnSpPr/>
          <p:nvPr/>
        </p:nvCxnSpPr>
        <p:spPr>
          <a:xfrm>
            <a:off x="2597672" y="2736537"/>
            <a:ext cx="0" cy="7571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C711FE-4218-4D18-6031-487F5251467E}"/>
              </a:ext>
            </a:extLst>
          </p:cNvPr>
          <p:cNvSpPr txBox="1"/>
          <p:nvPr/>
        </p:nvSpPr>
        <p:spPr>
          <a:xfrm>
            <a:off x="1483282" y="4382630"/>
            <a:ext cx="79640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a typeface="ADLaM Display" panose="02010000000000000000" pitchFamily="2" charset="0"/>
                <a:cs typeface="ADLaM Display" panose="02010000000000000000" pitchFamily="2" charset="0"/>
              </a:rPr>
              <a:t>This project is open-source. You can get it from @MajdLHB GitHub profile.</a:t>
            </a:r>
          </a:p>
          <a:p>
            <a:r>
              <a:rPr lang="en-US" sz="2400" dirty="0">
                <a:ea typeface="ADLaM Display" panose="02010000000000000000" pitchFamily="2" charset="0"/>
                <a:cs typeface="ADLaM Display" panose="02010000000000000000" pitchFamily="2" charset="0"/>
              </a:rPr>
              <a:t>Feel free to make your version of the game by adding levels or you can just get things from the 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5FF803-824E-B684-9475-09B6373150EC}"/>
              </a:ext>
            </a:extLst>
          </p:cNvPr>
          <p:cNvSpPr txBox="1"/>
          <p:nvPr/>
        </p:nvSpPr>
        <p:spPr>
          <a:xfrm>
            <a:off x="1524801" y="5950338"/>
            <a:ext cx="796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© Majd Lahbib 2024 - MIT license – Game Version 1.0 PC  </a:t>
            </a:r>
          </a:p>
        </p:txBody>
      </p:sp>
    </p:spTree>
    <p:extLst>
      <p:ext uri="{BB962C8B-B14F-4D97-AF65-F5344CB8AC3E}">
        <p14:creationId xmlns:p14="http://schemas.microsoft.com/office/powerpoint/2010/main" val="2813173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9DEE0A-A9CE-CE85-37AA-1F00A55C6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49E6E6-73C6-6960-BDA5-7E709DD88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5" y="1272040"/>
            <a:ext cx="406349" cy="4063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E1029A-E94E-ABC5-F03E-684B16F0D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6" y="1678389"/>
            <a:ext cx="406349" cy="4063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871F14-C20E-EB32-6B40-FB10E7AE9A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5" y="2084738"/>
            <a:ext cx="406349" cy="4063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9D51C81-6ADC-436E-8A7F-ABE55242F3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011" y="2322040"/>
            <a:ext cx="406349" cy="4063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FF221CA-0E26-CB39-3FDA-9064617FC1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423" y="1828388"/>
            <a:ext cx="406349" cy="4063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C143466-91F5-417C-34A9-28B0BA865A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0185" y="1678389"/>
            <a:ext cx="406349" cy="40634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B7C8D79-2CD9-0D9C-3757-41B07FAE88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185" y="1828389"/>
            <a:ext cx="406349" cy="40634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63793D7-1C2C-F476-7C76-715893A1F3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2" y="4723946"/>
            <a:ext cx="406349" cy="40634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B3E79E4-D701-FDE0-B7C6-31B9B0AE32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4" y="2491864"/>
            <a:ext cx="406349" cy="40634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120F8B8-642D-4632-8E60-F6A06F6EF2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3" y="3439828"/>
            <a:ext cx="406349" cy="40634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E4D8A3E-2499-F183-F1B6-E46F25F56D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2" y="3816118"/>
            <a:ext cx="406349" cy="40634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34E21B7-8F32-525F-18DB-F38B445395A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2" y="4245468"/>
            <a:ext cx="406349" cy="40634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9F62258-8323-E4B7-5081-530724620FB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3" y="2950428"/>
            <a:ext cx="406349" cy="406349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8E93722-178B-4142-166F-0528314D9ECF}"/>
              </a:ext>
            </a:extLst>
          </p:cNvPr>
          <p:cNvSpPr/>
          <p:nvPr/>
        </p:nvSpPr>
        <p:spPr>
          <a:xfrm>
            <a:off x="5812043" y="1331686"/>
            <a:ext cx="406349" cy="324075"/>
          </a:xfrm>
          <a:prstGeom prst="roundRect">
            <a:avLst/>
          </a:prstGeom>
          <a:solidFill>
            <a:srgbClr val="D6E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9F47DAB-D747-3A6B-F603-C2CDB7F5C35E}"/>
              </a:ext>
            </a:extLst>
          </p:cNvPr>
          <p:cNvSpPr txBox="1"/>
          <p:nvPr/>
        </p:nvSpPr>
        <p:spPr>
          <a:xfrm>
            <a:off x="5843447" y="130905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>
                  <a:solidFill>
                    <a:srgbClr val="1B2029"/>
                  </a:solidFill>
                </a:ln>
                <a:solidFill>
                  <a:srgbClr val="1B2029"/>
                </a:solidFill>
              </a:rPr>
              <a:t>w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CE98AF5-AED6-EF6D-0DE0-7040E99B2764}"/>
              </a:ext>
            </a:extLst>
          </p:cNvPr>
          <p:cNvSpPr/>
          <p:nvPr/>
        </p:nvSpPr>
        <p:spPr>
          <a:xfrm>
            <a:off x="5812043" y="1776031"/>
            <a:ext cx="406349" cy="324075"/>
          </a:xfrm>
          <a:prstGeom prst="roundRect">
            <a:avLst/>
          </a:prstGeom>
          <a:solidFill>
            <a:srgbClr val="D6E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0DB97E-7082-CB63-DCF0-259DD292B329}"/>
              </a:ext>
            </a:extLst>
          </p:cNvPr>
          <p:cNvSpPr txBox="1"/>
          <p:nvPr/>
        </p:nvSpPr>
        <p:spPr>
          <a:xfrm>
            <a:off x="5843447" y="175340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>
                  <a:solidFill>
                    <a:srgbClr val="1B2029"/>
                  </a:solidFill>
                </a:ln>
                <a:solidFill>
                  <a:srgbClr val="1B2029"/>
                </a:solidFill>
              </a:rPr>
              <a:t>A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9F6ABB6-3E40-4855-8BD0-86235B10DB59}"/>
              </a:ext>
            </a:extLst>
          </p:cNvPr>
          <p:cNvSpPr/>
          <p:nvPr/>
        </p:nvSpPr>
        <p:spPr>
          <a:xfrm>
            <a:off x="5812043" y="2219026"/>
            <a:ext cx="406349" cy="324075"/>
          </a:xfrm>
          <a:prstGeom prst="roundRect">
            <a:avLst/>
          </a:prstGeom>
          <a:solidFill>
            <a:srgbClr val="D6E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EF5B00-0100-0F9F-A0CF-DCC92FF2397A}"/>
              </a:ext>
            </a:extLst>
          </p:cNvPr>
          <p:cNvSpPr txBox="1"/>
          <p:nvPr/>
        </p:nvSpPr>
        <p:spPr>
          <a:xfrm>
            <a:off x="5843447" y="219639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>
                  <a:solidFill>
                    <a:srgbClr val="1B2029"/>
                  </a:solidFill>
                </a:ln>
                <a:solidFill>
                  <a:srgbClr val="1B2029"/>
                </a:solidFill>
              </a:rPr>
              <a:t>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487AEFFD-6BC9-0D5D-CCF4-9841646CDD30}"/>
              </a:ext>
            </a:extLst>
          </p:cNvPr>
          <p:cNvSpPr/>
          <p:nvPr/>
        </p:nvSpPr>
        <p:spPr>
          <a:xfrm>
            <a:off x="5812043" y="2663371"/>
            <a:ext cx="406349" cy="324075"/>
          </a:xfrm>
          <a:prstGeom prst="roundRect">
            <a:avLst/>
          </a:prstGeom>
          <a:solidFill>
            <a:srgbClr val="D6E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3F6B727-D84F-6E0D-19ED-09E841E3332F}"/>
              </a:ext>
            </a:extLst>
          </p:cNvPr>
          <p:cNvSpPr txBox="1"/>
          <p:nvPr/>
        </p:nvSpPr>
        <p:spPr>
          <a:xfrm>
            <a:off x="5843447" y="264074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>
                  <a:solidFill>
                    <a:srgbClr val="1B2029"/>
                  </a:solidFill>
                </a:ln>
                <a:solidFill>
                  <a:srgbClr val="1B2029"/>
                </a:solidFill>
              </a:rPr>
              <a:t>D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7430D83-A2DD-2DCF-8740-C59614A66CA0}"/>
              </a:ext>
            </a:extLst>
          </p:cNvPr>
          <p:cNvSpPr/>
          <p:nvPr/>
        </p:nvSpPr>
        <p:spPr>
          <a:xfrm>
            <a:off x="5812043" y="3103891"/>
            <a:ext cx="406349" cy="324075"/>
          </a:xfrm>
          <a:prstGeom prst="roundRect">
            <a:avLst/>
          </a:prstGeom>
          <a:solidFill>
            <a:srgbClr val="D6E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618B3DC-2D06-3301-A566-BFC473C8F3CF}"/>
              </a:ext>
            </a:extLst>
          </p:cNvPr>
          <p:cNvSpPr txBox="1"/>
          <p:nvPr/>
        </p:nvSpPr>
        <p:spPr>
          <a:xfrm>
            <a:off x="5748634" y="3085087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>
                  <a:solidFill>
                    <a:srgbClr val="1B2029"/>
                  </a:solidFill>
                </a:ln>
                <a:solidFill>
                  <a:srgbClr val="1B2029"/>
                </a:solidFill>
              </a:rPr>
              <a:t>E</a:t>
            </a:r>
            <a:r>
              <a:rPr lang="en-US" sz="1400" b="1" dirty="0">
                <a:ln>
                  <a:solidFill>
                    <a:srgbClr val="1B2029"/>
                  </a:solidFill>
                </a:ln>
                <a:solidFill>
                  <a:srgbClr val="1B2029"/>
                </a:solidFill>
              </a:rPr>
              <a:t>SC</a:t>
            </a:r>
            <a:endParaRPr lang="en-US" sz="1600" b="1" dirty="0">
              <a:ln>
                <a:solidFill>
                  <a:srgbClr val="1B2029"/>
                </a:solidFill>
              </a:ln>
              <a:solidFill>
                <a:srgbClr val="1B2029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F10DC8E-0FCC-527E-08C5-791670F9B1D6}"/>
              </a:ext>
            </a:extLst>
          </p:cNvPr>
          <p:cNvSpPr/>
          <p:nvPr/>
        </p:nvSpPr>
        <p:spPr>
          <a:xfrm>
            <a:off x="5812043" y="3548236"/>
            <a:ext cx="406349" cy="324075"/>
          </a:xfrm>
          <a:prstGeom prst="roundRect">
            <a:avLst/>
          </a:prstGeom>
          <a:solidFill>
            <a:srgbClr val="D6E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4" name="Picture 1023">
            <a:extLst>
              <a:ext uri="{FF2B5EF4-FFF2-40B4-BE49-F238E27FC236}">
                <a16:creationId xmlns:a16="http://schemas.microsoft.com/office/drawing/2014/main" id="{D6FF7AA8-7F0D-7E68-F796-3B47D004E314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prstClr val="black"/>
              <a:srgbClr val="1B2029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834659" y="3596638"/>
            <a:ext cx="375042" cy="266963"/>
          </a:xfrm>
          <a:prstGeom prst="rect">
            <a:avLst/>
          </a:prstGeom>
        </p:spPr>
      </p:pic>
      <p:sp>
        <p:nvSpPr>
          <p:cNvPr id="1025" name="Rectangle: Rounded Corners 1024">
            <a:extLst>
              <a:ext uri="{FF2B5EF4-FFF2-40B4-BE49-F238E27FC236}">
                <a16:creationId xmlns:a16="http://schemas.microsoft.com/office/drawing/2014/main" id="{62827E7E-6991-496A-64FF-98F1BD8B6FC2}"/>
              </a:ext>
            </a:extLst>
          </p:cNvPr>
          <p:cNvSpPr/>
          <p:nvPr/>
        </p:nvSpPr>
        <p:spPr>
          <a:xfrm>
            <a:off x="8238252" y="2727070"/>
            <a:ext cx="406349" cy="324075"/>
          </a:xfrm>
          <a:prstGeom prst="roundRect">
            <a:avLst/>
          </a:prstGeom>
          <a:solidFill>
            <a:srgbClr val="D6E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8" name="Rectangle: Rounded Corners 1027">
            <a:extLst>
              <a:ext uri="{FF2B5EF4-FFF2-40B4-BE49-F238E27FC236}">
                <a16:creationId xmlns:a16="http://schemas.microsoft.com/office/drawing/2014/main" id="{1C6B4527-EB27-0EA1-6BFB-D2C18D4279A0}"/>
              </a:ext>
            </a:extLst>
          </p:cNvPr>
          <p:cNvSpPr/>
          <p:nvPr/>
        </p:nvSpPr>
        <p:spPr>
          <a:xfrm>
            <a:off x="8224303" y="3107716"/>
            <a:ext cx="406349" cy="324075"/>
          </a:xfrm>
          <a:prstGeom prst="roundRect">
            <a:avLst/>
          </a:prstGeom>
          <a:solidFill>
            <a:srgbClr val="D6E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Rectangle: Rounded Corners 1031">
            <a:extLst>
              <a:ext uri="{FF2B5EF4-FFF2-40B4-BE49-F238E27FC236}">
                <a16:creationId xmlns:a16="http://schemas.microsoft.com/office/drawing/2014/main" id="{EE2C46FF-A2EA-0538-FFDE-01243B3E1B04}"/>
              </a:ext>
            </a:extLst>
          </p:cNvPr>
          <p:cNvSpPr/>
          <p:nvPr/>
        </p:nvSpPr>
        <p:spPr>
          <a:xfrm>
            <a:off x="7783392" y="3107716"/>
            <a:ext cx="406349" cy="324075"/>
          </a:xfrm>
          <a:prstGeom prst="roundRect">
            <a:avLst/>
          </a:prstGeom>
          <a:solidFill>
            <a:srgbClr val="D6E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Rectangle: Rounded Corners 1033">
            <a:extLst>
              <a:ext uri="{FF2B5EF4-FFF2-40B4-BE49-F238E27FC236}">
                <a16:creationId xmlns:a16="http://schemas.microsoft.com/office/drawing/2014/main" id="{C3937CA7-92CD-1CBB-A4FF-4240A86EFD6E}"/>
              </a:ext>
            </a:extLst>
          </p:cNvPr>
          <p:cNvSpPr/>
          <p:nvPr/>
        </p:nvSpPr>
        <p:spPr>
          <a:xfrm>
            <a:off x="8665214" y="3107716"/>
            <a:ext cx="406349" cy="324075"/>
          </a:xfrm>
          <a:prstGeom prst="roundRect">
            <a:avLst/>
          </a:prstGeom>
          <a:solidFill>
            <a:srgbClr val="D6E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7" name="Graphic 1036" descr="Caret Left with solid fill">
            <a:extLst>
              <a:ext uri="{FF2B5EF4-FFF2-40B4-BE49-F238E27FC236}">
                <a16:creationId xmlns:a16="http://schemas.microsoft.com/office/drawing/2014/main" id="{F55AEFA7-2DFA-9E5D-16BB-98C51447A2D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812350" y="3140779"/>
            <a:ext cx="274320" cy="274320"/>
          </a:xfrm>
          <a:prstGeom prst="rect">
            <a:avLst/>
          </a:prstGeom>
        </p:spPr>
      </p:pic>
      <p:pic>
        <p:nvPicPr>
          <p:cNvPr id="1039" name="Graphic 1038" descr="Caret Right with solid fill">
            <a:extLst>
              <a:ext uri="{FF2B5EF4-FFF2-40B4-BE49-F238E27FC236}">
                <a16:creationId xmlns:a16="http://schemas.microsoft.com/office/drawing/2014/main" id="{4C9D78F5-747E-E701-C659-4B3D1C9FED3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748646" y="3128632"/>
            <a:ext cx="274320" cy="274320"/>
          </a:xfrm>
          <a:prstGeom prst="rect">
            <a:avLst/>
          </a:prstGeom>
        </p:spPr>
      </p:pic>
      <p:pic>
        <p:nvPicPr>
          <p:cNvPr id="1041" name="Graphic 1040" descr="Caret Down with solid fill">
            <a:extLst>
              <a:ext uri="{FF2B5EF4-FFF2-40B4-BE49-F238E27FC236}">
                <a16:creationId xmlns:a16="http://schemas.microsoft.com/office/drawing/2014/main" id="{DC0F6953-46A7-25E1-2AD8-FDA3A588303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295880" y="3145797"/>
            <a:ext cx="274320" cy="274320"/>
          </a:xfrm>
          <a:prstGeom prst="rect">
            <a:avLst/>
          </a:prstGeom>
        </p:spPr>
      </p:pic>
      <p:pic>
        <p:nvPicPr>
          <p:cNvPr id="1043" name="Graphic 1042" descr="Caret Up with solid fill">
            <a:extLst>
              <a:ext uri="{FF2B5EF4-FFF2-40B4-BE49-F238E27FC236}">
                <a16:creationId xmlns:a16="http://schemas.microsoft.com/office/drawing/2014/main" id="{19BCD02A-EC0D-CA32-2E98-F07C909B9A3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299593" y="2752344"/>
            <a:ext cx="274320" cy="274320"/>
          </a:xfrm>
          <a:prstGeom prst="rect">
            <a:avLst/>
          </a:prstGeom>
        </p:spPr>
      </p:pic>
      <p:pic>
        <p:nvPicPr>
          <p:cNvPr id="1044" name="Picture 1043">
            <a:extLst>
              <a:ext uri="{FF2B5EF4-FFF2-40B4-BE49-F238E27FC236}">
                <a16:creationId xmlns:a16="http://schemas.microsoft.com/office/drawing/2014/main" id="{96EC25D8-9572-3BDA-47FE-84B9C3C7AAE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748635" y="4022468"/>
            <a:ext cx="469758" cy="2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563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9DEE0A-A9CE-CE85-37AA-1F00A55C6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0736388-408B-43EF-CC44-43E5BD338287}"/>
              </a:ext>
            </a:extLst>
          </p:cNvPr>
          <p:cNvSpPr/>
          <p:nvPr/>
        </p:nvSpPr>
        <p:spPr>
          <a:xfrm>
            <a:off x="5563832" y="559690"/>
            <a:ext cx="2356278" cy="5039828"/>
          </a:xfrm>
          <a:prstGeom prst="roundRect">
            <a:avLst>
              <a:gd name="adj" fmla="val 7761"/>
            </a:avLst>
          </a:prstGeom>
          <a:solidFill>
            <a:schemeClr val="bg1">
              <a:alpha val="78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1025">
            <a:extLst>
              <a:ext uri="{FF2B5EF4-FFF2-40B4-BE49-F238E27FC236}">
                <a16:creationId xmlns:a16="http://schemas.microsoft.com/office/drawing/2014/main" id="{E049E6E6-73C6-6960-BDA5-7E709DD88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5" y="1272040"/>
            <a:ext cx="406349" cy="406349"/>
          </a:xfrm>
          <a:prstGeom prst="rect">
            <a:avLst/>
          </a:prstGeom>
        </p:spPr>
      </p:pic>
      <p:pic>
        <p:nvPicPr>
          <p:cNvPr id="1027" name="Picture 1026">
            <a:extLst>
              <a:ext uri="{FF2B5EF4-FFF2-40B4-BE49-F238E27FC236}">
                <a16:creationId xmlns:a16="http://schemas.microsoft.com/office/drawing/2014/main" id="{B1E1029A-E94E-ABC5-F03E-684B16F0D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6" y="1678389"/>
            <a:ext cx="406349" cy="406349"/>
          </a:xfrm>
          <a:prstGeom prst="rect">
            <a:avLst/>
          </a:prstGeom>
        </p:spPr>
      </p:pic>
      <p:pic>
        <p:nvPicPr>
          <p:cNvPr id="1029" name="Picture 1028">
            <a:extLst>
              <a:ext uri="{FF2B5EF4-FFF2-40B4-BE49-F238E27FC236}">
                <a16:creationId xmlns:a16="http://schemas.microsoft.com/office/drawing/2014/main" id="{4B871F14-C20E-EB32-6B40-FB10E7AE9A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5" y="2084738"/>
            <a:ext cx="406349" cy="406349"/>
          </a:xfrm>
          <a:prstGeom prst="rect">
            <a:avLst/>
          </a:prstGeom>
        </p:spPr>
      </p:pic>
      <p:pic>
        <p:nvPicPr>
          <p:cNvPr id="1030" name="Picture 1029">
            <a:extLst>
              <a:ext uri="{FF2B5EF4-FFF2-40B4-BE49-F238E27FC236}">
                <a16:creationId xmlns:a16="http://schemas.microsoft.com/office/drawing/2014/main" id="{463793D7-1C2C-F476-7C76-715893A1F3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2" y="4723946"/>
            <a:ext cx="406349" cy="406349"/>
          </a:xfrm>
          <a:prstGeom prst="rect">
            <a:avLst/>
          </a:prstGeom>
        </p:spPr>
      </p:pic>
      <p:pic>
        <p:nvPicPr>
          <p:cNvPr id="1031" name="Picture 1030">
            <a:extLst>
              <a:ext uri="{FF2B5EF4-FFF2-40B4-BE49-F238E27FC236}">
                <a16:creationId xmlns:a16="http://schemas.microsoft.com/office/drawing/2014/main" id="{BB3E79E4-D701-FDE0-B7C6-31B9B0AE32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4" y="2491864"/>
            <a:ext cx="406349" cy="406349"/>
          </a:xfrm>
          <a:prstGeom prst="rect">
            <a:avLst/>
          </a:prstGeom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3120F8B8-642D-4632-8E60-F6A06F6EF2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3" y="3439828"/>
            <a:ext cx="406349" cy="406349"/>
          </a:xfrm>
          <a:prstGeom prst="rect">
            <a:avLst/>
          </a:prstGeom>
        </p:spPr>
      </p:pic>
      <p:pic>
        <p:nvPicPr>
          <p:cNvPr id="1035" name="Picture 1034">
            <a:extLst>
              <a:ext uri="{FF2B5EF4-FFF2-40B4-BE49-F238E27FC236}">
                <a16:creationId xmlns:a16="http://schemas.microsoft.com/office/drawing/2014/main" id="{4E4D8A3E-2499-F183-F1B6-E46F25F56D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2" y="3816118"/>
            <a:ext cx="406349" cy="406349"/>
          </a:xfrm>
          <a:prstGeom prst="rect">
            <a:avLst/>
          </a:prstGeom>
        </p:spPr>
      </p:pic>
      <p:pic>
        <p:nvPicPr>
          <p:cNvPr id="1036" name="Picture 1035">
            <a:extLst>
              <a:ext uri="{FF2B5EF4-FFF2-40B4-BE49-F238E27FC236}">
                <a16:creationId xmlns:a16="http://schemas.microsoft.com/office/drawing/2014/main" id="{534E21B7-8F32-525F-18DB-F38B445395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2" y="4245468"/>
            <a:ext cx="406349" cy="406349"/>
          </a:xfrm>
          <a:prstGeom prst="rect">
            <a:avLst/>
          </a:prstGeom>
        </p:spPr>
      </p:pic>
      <p:pic>
        <p:nvPicPr>
          <p:cNvPr id="1038" name="Picture 1037">
            <a:extLst>
              <a:ext uri="{FF2B5EF4-FFF2-40B4-BE49-F238E27FC236}">
                <a16:creationId xmlns:a16="http://schemas.microsoft.com/office/drawing/2014/main" id="{A9F62258-8323-E4B7-5081-530724620F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3" y="2950428"/>
            <a:ext cx="406349" cy="406349"/>
          </a:xfrm>
          <a:prstGeom prst="rect">
            <a:avLst/>
          </a:prstGeom>
        </p:spPr>
      </p:pic>
      <p:sp>
        <p:nvSpPr>
          <p:cNvPr id="1040" name="TextBox 1039">
            <a:extLst>
              <a:ext uri="{FF2B5EF4-FFF2-40B4-BE49-F238E27FC236}">
                <a16:creationId xmlns:a16="http://schemas.microsoft.com/office/drawing/2014/main" id="{C5B41BBD-FEB7-F399-9618-13DBDBFD0F78}"/>
              </a:ext>
            </a:extLst>
          </p:cNvPr>
          <p:cNvSpPr txBox="1"/>
          <p:nvPr/>
        </p:nvSpPr>
        <p:spPr>
          <a:xfrm>
            <a:off x="3627115" y="1297557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Accept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5CE09FCF-AA31-11F5-D82E-C8CF23253740}"/>
              </a:ext>
            </a:extLst>
          </p:cNvPr>
          <p:cNvSpPr txBox="1"/>
          <p:nvPr/>
        </p:nvSpPr>
        <p:spPr>
          <a:xfrm>
            <a:off x="3627115" y="1719104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Back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1DB1D8AF-A568-7888-BAC8-4FAE4A84B6BF}"/>
              </a:ext>
            </a:extLst>
          </p:cNvPr>
          <p:cNvSpPr txBox="1"/>
          <p:nvPr/>
        </p:nvSpPr>
        <p:spPr>
          <a:xfrm>
            <a:off x="3627114" y="2084505"/>
            <a:ext cx="825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Pause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8CB7681A-B51B-C6B2-812C-CA16FBF200F1}"/>
              </a:ext>
            </a:extLst>
          </p:cNvPr>
          <p:cNvSpPr txBox="1"/>
          <p:nvPr/>
        </p:nvSpPr>
        <p:spPr>
          <a:xfrm>
            <a:off x="3627114" y="2504035"/>
            <a:ext cx="110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Navigate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24CD4E51-9E47-EB2D-81D3-99CDEC29326B}"/>
              </a:ext>
            </a:extLst>
          </p:cNvPr>
          <p:cNvSpPr txBox="1"/>
          <p:nvPr/>
        </p:nvSpPr>
        <p:spPr>
          <a:xfrm>
            <a:off x="3648689" y="3006447"/>
            <a:ext cx="1060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Move up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110BC5D0-54CF-25AC-9BAC-22505BE0DFFB}"/>
              </a:ext>
            </a:extLst>
          </p:cNvPr>
          <p:cNvSpPr txBox="1"/>
          <p:nvPr/>
        </p:nvSpPr>
        <p:spPr>
          <a:xfrm>
            <a:off x="3655786" y="3869178"/>
            <a:ext cx="1148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Move left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D7A44B9D-6210-791C-4B1B-08ACF13FC01D}"/>
              </a:ext>
            </a:extLst>
          </p:cNvPr>
          <p:cNvSpPr txBox="1"/>
          <p:nvPr/>
        </p:nvSpPr>
        <p:spPr>
          <a:xfrm>
            <a:off x="3627114" y="4280519"/>
            <a:ext cx="127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Move right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1C533ACB-8AE6-DC92-DEC6-D5624A63FE13}"/>
              </a:ext>
            </a:extLst>
          </p:cNvPr>
          <p:cNvSpPr txBox="1"/>
          <p:nvPr/>
        </p:nvSpPr>
        <p:spPr>
          <a:xfrm>
            <a:off x="3648432" y="4737827"/>
            <a:ext cx="110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Navigate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841DEF3E-BD70-1E31-2BB8-7C1D92D83B6C}"/>
              </a:ext>
            </a:extLst>
          </p:cNvPr>
          <p:cNvSpPr txBox="1"/>
          <p:nvPr/>
        </p:nvSpPr>
        <p:spPr>
          <a:xfrm>
            <a:off x="3627114" y="3438463"/>
            <a:ext cx="136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Move down</a:t>
            </a:r>
          </a:p>
        </p:txBody>
      </p:sp>
      <p:pic>
        <p:nvPicPr>
          <p:cNvPr id="1063" name="Picture 1062">
            <a:extLst>
              <a:ext uri="{FF2B5EF4-FFF2-40B4-BE49-F238E27FC236}">
                <a16:creationId xmlns:a16="http://schemas.microsoft.com/office/drawing/2014/main" id="{AB753916-FBB1-3FA3-36CA-68471BBEC8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12" y="5193169"/>
            <a:ext cx="406349" cy="406349"/>
          </a:xfrm>
          <a:prstGeom prst="rect">
            <a:avLst/>
          </a:prstGeom>
        </p:spPr>
      </p:pic>
      <p:sp>
        <p:nvSpPr>
          <p:cNvPr id="1064" name="TextBox 1063">
            <a:extLst>
              <a:ext uri="{FF2B5EF4-FFF2-40B4-BE49-F238E27FC236}">
                <a16:creationId xmlns:a16="http://schemas.microsoft.com/office/drawing/2014/main" id="{4E0BE194-35DB-030B-DF50-DF590D5CF4F6}"/>
              </a:ext>
            </a:extLst>
          </p:cNvPr>
          <p:cNvSpPr txBox="1"/>
          <p:nvPr/>
        </p:nvSpPr>
        <p:spPr>
          <a:xfrm>
            <a:off x="3659228" y="5213487"/>
            <a:ext cx="17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Rotate camera</a:t>
            </a:r>
          </a:p>
        </p:txBody>
      </p:sp>
      <p:sp>
        <p:nvSpPr>
          <p:cNvPr id="1065" name="Rectangle: Rounded Corners 1064">
            <a:extLst>
              <a:ext uri="{FF2B5EF4-FFF2-40B4-BE49-F238E27FC236}">
                <a16:creationId xmlns:a16="http://schemas.microsoft.com/office/drawing/2014/main" id="{68E93722-178B-4142-166F-0528314D9ECF}"/>
              </a:ext>
            </a:extLst>
          </p:cNvPr>
          <p:cNvSpPr/>
          <p:nvPr/>
        </p:nvSpPr>
        <p:spPr>
          <a:xfrm>
            <a:off x="5812043" y="1331686"/>
            <a:ext cx="406349" cy="324075"/>
          </a:xfrm>
          <a:prstGeom prst="roundRect">
            <a:avLst/>
          </a:prstGeom>
          <a:solidFill>
            <a:srgbClr val="D6E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99F47DAB-D747-3A6B-F603-C2CDB7F5C35E}"/>
              </a:ext>
            </a:extLst>
          </p:cNvPr>
          <p:cNvSpPr txBox="1"/>
          <p:nvPr/>
        </p:nvSpPr>
        <p:spPr>
          <a:xfrm>
            <a:off x="5843447" y="130905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>
                  <a:solidFill>
                    <a:srgbClr val="1B2029"/>
                  </a:solidFill>
                </a:ln>
                <a:solidFill>
                  <a:srgbClr val="1B2029"/>
                </a:solidFill>
              </a:rPr>
              <a:t>w</a:t>
            </a:r>
          </a:p>
        </p:txBody>
      </p:sp>
      <p:sp>
        <p:nvSpPr>
          <p:cNvPr id="1067" name="Rectangle: Rounded Corners 1066">
            <a:extLst>
              <a:ext uri="{FF2B5EF4-FFF2-40B4-BE49-F238E27FC236}">
                <a16:creationId xmlns:a16="http://schemas.microsoft.com/office/drawing/2014/main" id="{1CE98AF5-AED6-EF6D-0DE0-7040E99B2764}"/>
              </a:ext>
            </a:extLst>
          </p:cNvPr>
          <p:cNvSpPr/>
          <p:nvPr/>
        </p:nvSpPr>
        <p:spPr>
          <a:xfrm>
            <a:off x="5812043" y="1776031"/>
            <a:ext cx="406349" cy="324075"/>
          </a:xfrm>
          <a:prstGeom prst="roundRect">
            <a:avLst/>
          </a:prstGeom>
          <a:solidFill>
            <a:srgbClr val="D6E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690DB97E-7082-CB63-DCF0-259DD292B329}"/>
              </a:ext>
            </a:extLst>
          </p:cNvPr>
          <p:cNvSpPr txBox="1"/>
          <p:nvPr/>
        </p:nvSpPr>
        <p:spPr>
          <a:xfrm>
            <a:off x="5843447" y="175340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>
                  <a:solidFill>
                    <a:srgbClr val="1B2029"/>
                  </a:solidFill>
                </a:ln>
                <a:solidFill>
                  <a:srgbClr val="1B2029"/>
                </a:solidFill>
              </a:rPr>
              <a:t>A</a:t>
            </a:r>
          </a:p>
        </p:txBody>
      </p:sp>
      <p:sp>
        <p:nvSpPr>
          <p:cNvPr id="1069" name="Rectangle: Rounded Corners 1068">
            <a:extLst>
              <a:ext uri="{FF2B5EF4-FFF2-40B4-BE49-F238E27FC236}">
                <a16:creationId xmlns:a16="http://schemas.microsoft.com/office/drawing/2014/main" id="{69F6ABB6-3E40-4855-8BD0-86235B10DB59}"/>
              </a:ext>
            </a:extLst>
          </p:cNvPr>
          <p:cNvSpPr/>
          <p:nvPr/>
        </p:nvSpPr>
        <p:spPr>
          <a:xfrm>
            <a:off x="5812043" y="2219026"/>
            <a:ext cx="406349" cy="324075"/>
          </a:xfrm>
          <a:prstGeom prst="roundRect">
            <a:avLst/>
          </a:prstGeom>
          <a:solidFill>
            <a:srgbClr val="D6E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16EF5B00-0100-0F9F-A0CF-DCC92FF2397A}"/>
              </a:ext>
            </a:extLst>
          </p:cNvPr>
          <p:cNvSpPr txBox="1"/>
          <p:nvPr/>
        </p:nvSpPr>
        <p:spPr>
          <a:xfrm>
            <a:off x="5843447" y="219639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>
                  <a:solidFill>
                    <a:srgbClr val="1B2029"/>
                  </a:solidFill>
                </a:ln>
                <a:solidFill>
                  <a:srgbClr val="1B2029"/>
                </a:solidFill>
              </a:rPr>
              <a:t>S</a:t>
            </a:r>
          </a:p>
        </p:txBody>
      </p:sp>
      <p:sp>
        <p:nvSpPr>
          <p:cNvPr id="1071" name="Rectangle: Rounded Corners 1070">
            <a:extLst>
              <a:ext uri="{FF2B5EF4-FFF2-40B4-BE49-F238E27FC236}">
                <a16:creationId xmlns:a16="http://schemas.microsoft.com/office/drawing/2014/main" id="{487AEFFD-6BC9-0D5D-CCF4-9841646CDD30}"/>
              </a:ext>
            </a:extLst>
          </p:cNvPr>
          <p:cNvSpPr/>
          <p:nvPr/>
        </p:nvSpPr>
        <p:spPr>
          <a:xfrm>
            <a:off x="5812043" y="2663371"/>
            <a:ext cx="406349" cy="324075"/>
          </a:xfrm>
          <a:prstGeom prst="roundRect">
            <a:avLst/>
          </a:prstGeom>
          <a:solidFill>
            <a:srgbClr val="D6E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83F6B727-D84F-6E0D-19ED-09E841E3332F}"/>
              </a:ext>
            </a:extLst>
          </p:cNvPr>
          <p:cNvSpPr txBox="1"/>
          <p:nvPr/>
        </p:nvSpPr>
        <p:spPr>
          <a:xfrm>
            <a:off x="5843447" y="264074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>
                  <a:solidFill>
                    <a:srgbClr val="1B2029"/>
                  </a:solidFill>
                </a:ln>
                <a:solidFill>
                  <a:srgbClr val="1B2029"/>
                </a:solidFill>
              </a:rPr>
              <a:t>D</a:t>
            </a:r>
          </a:p>
        </p:txBody>
      </p:sp>
      <p:sp>
        <p:nvSpPr>
          <p:cNvPr id="1073" name="Rectangle: Rounded Corners 1072">
            <a:extLst>
              <a:ext uri="{FF2B5EF4-FFF2-40B4-BE49-F238E27FC236}">
                <a16:creationId xmlns:a16="http://schemas.microsoft.com/office/drawing/2014/main" id="{57430D83-A2DD-2DCF-8740-C59614A66CA0}"/>
              </a:ext>
            </a:extLst>
          </p:cNvPr>
          <p:cNvSpPr/>
          <p:nvPr/>
        </p:nvSpPr>
        <p:spPr>
          <a:xfrm>
            <a:off x="5812043" y="3103891"/>
            <a:ext cx="406349" cy="324075"/>
          </a:xfrm>
          <a:prstGeom prst="roundRect">
            <a:avLst/>
          </a:prstGeom>
          <a:solidFill>
            <a:srgbClr val="D6E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5618B3DC-2D06-3301-A566-BFC473C8F3CF}"/>
              </a:ext>
            </a:extLst>
          </p:cNvPr>
          <p:cNvSpPr txBox="1"/>
          <p:nvPr/>
        </p:nvSpPr>
        <p:spPr>
          <a:xfrm>
            <a:off x="5748634" y="3085087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>
                  <a:solidFill>
                    <a:srgbClr val="1B2029"/>
                  </a:solidFill>
                </a:ln>
                <a:solidFill>
                  <a:srgbClr val="1B2029"/>
                </a:solidFill>
              </a:rPr>
              <a:t>E</a:t>
            </a:r>
            <a:r>
              <a:rPr lang="en-US" sz="1400" b="1" dirty="0">
                <a:ln>
                  <a:solidFill>
                    <a:srgbClr val="1B2029"/>
                  </a:solidFill>
                </a:ln>
                <a:solidFill>
                  <a:srgbClr val="1B2029"/>
                </a:solidFill>
              </a:rPr>
              <a:t>SC</a:t>
            </a:r>
            <a:endParaRPr lang="en-US" sz="1600" b="1" dirty="0">
              <a:ln>
                <a:solidFill>
                  <a:srgbClr val="1B2029"/>
                </a:solidFill>
              </a:ln>
              <a:solidFill>
                <a:srgbClr val="1B2029"/>
              </a:solidFill>
            </a:endParaRPr>
          </a:p>
        </p:txBody>
      </p:sp>
      <p:sp>
        <p:nvSpPr>
          <p:cNvPr id="1075" name="Rectangle: Rounded Corners 1074">
            <a:extLst>
              <a:ext uri="{FF2B5EF4-FFF2-40B4-BE49-F238E27FC236}">
                <a16:creationId xmlns:a16="http://schemas.microsoft.com/office/drawing/2014/main" id="{FF10DC8E-0FCC-527E-08C5-791670F9B1D6}"/>
              </a:ext>
            </a:extLst>
          </p:cNvPr>
          <p:cNvSpPr/>
          <p:nvPr/>
        </p:nvSpPr>
        <p:spPr>
          <a:xfrm>
            <a:off x="5812043" y="3548236"/>
            <a:ext cx="406349" cy="324075"/>
          </a:xfrm>
          <a:prstGeom prst="roundRect">
            <a:avLst/>
          </a:prstGeom>
          <a:solidFill>
            <a:srgbClr val="D6E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76" name="Picture 1075">
            <a:extLst>
              <a:ext uri="{FF2B5EF4-FFF2-40B4-BE49-F238E27FC236}">
                <a16:creationId xmlns:a16="http://schemas.microsoft.com/office/drawing/2014/main" id="{D6FF7AA8-7F0D-7E68-F796-3B47D004E314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rgbClr val="1B2029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834659" y="3596638"/>
            <a:ext cx="375042" cy="266963"/>
          </a:xfrm>
          <a:prstGeom prst="rect">
            <a:avLst/>
          </a:prstGeom>
        </p:spPr>
      </p:pic>
      <p:pic>
        <p:nvPicPr>
          <p:cNvPr id="1077" name="Picture 1076">
            <a:extLst>
              <a:ext uri="{FF2B5EF4-FFF2-40B4-BE49-F238E27FC236}">
                <a16:creationId xmlns:a16="http://schemas.microsoft.com/office/drawing/2014/main" id="{96EC25D8-9572-3BDA-47FE-84B9C3C7AAE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48635" y="4022468"/>
            <a:ext cx="469758" cy="258256"/>
          </a:xfrm>
          <a:prstGeom prst="rect">
            <a:avLst/>
          </a:prstGeom>
        </p:spPr>
      </p:pic>
      <p:sp>
        <p:nvSpPr>
          <p:cNvPr id="1078" name="TextBox 1077">
            <a:extLst>
              <a:ext uri="{FF2B5EF4-FFF2-40B4-BE49-F238E27FC236}">
                <a16:creationId xmlns:a16="http://schemas.microsoft.com/office/drawing/2014/main" id="{068083FE-D703-22C7-CE2A-31B49B47BA72}"/>
              </a:ext>
            </a:extLst>
          </p:cNvPr>
          <p:cNvSpPr txBox="1"/>
          <p:nvPr/>
        </p:nvSpPr>
        <p:spPr>
          <a:xfrm>
            <a:off x="6271009" y="2201570"/>
            <a:ext cx="136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Move down</a:t>
            </a:r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A9F8691A-719B-E0FC-613A-65843E83E87C}"/>
              </a:ext>
            </a:extLst>
          </p:cNvPr>
          <p:cNvSpPr txBox="1"/>
          <p:nvPr/>
        </p:nvSpPr>
        <p:spPr>
          <a:xfrm>
            <a:off x="6304432" y="3525607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Accept</a:t>
            </a:r>
          </a:p>
        </p:txBody>
      </p:sp>
      <p:sp>
        <p:nvSpPr>
          <p:cNvPr id="1080" name="TextBox 1079">
            <a:extLst>
              <a:ext uri="{FF2B5EF4-FFF2-40B4-BE49-F238E27FC236}">
                <a16:creationId xmlns:a16="http://schemas.microsoft.com/office/drawing/2014/main" id="{604D6AE2-18C4-BD93-FD49-D7FA3A9B016C}"/>
              </a:ext>
            </a:extLst>
          </p:cNvPr>
          <p:cNvSpPr txBox="1"/>
          <p:nvPr/>
        </p:nvSpPr>
        <p:spPr>
          <a:xfrm>
            <a:off x="6281801" y="3102923"/>
            <a:ext cx="1527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Pause / Back</a:t>
            </a:r>
          </a:p>
        </p:txBody>
      </p:sp>
      <p:sp>
        <p:nvSpPr>
          <p:cNvPr id="1081" name="TextBox 1080">
            <a:extLst>
              <a:ext uri="{FF2B5EF4-FFF2-40B4-BE49-F238E27FC236}">
                <a16:creationId xmlns:a16="http://schemas.microsoft.com/office/drawing/2014/main" id="{9902F5C9-A0FF-DAAA-3ED9-19EF911D9849}"/>
              </a:ext>
            </a:extLst>
          </p:cNvPr>
          <p:cNvSpPr txBox="1"/>
          <p:nvPr/>
        </p:nvSpPr>
        <p:spPr>
          <a:xfrm>
            <a:off x="6287932" y="1331686"/>
            <a:ext cx="1060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Move up</a:t>
            </a:r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0B42ED31-8E08-C1B3-E2A2-F61AB667CA8E}"/>
              </a:ext>
            </a:extLst>
          </p:cNvPr>
          <p:cNvSpPr txBox="1"/>
          <p:nvPr/>
        </p:nvSpPr>
        <p:spPr>
          <a:xfrm>
            <a:off x="6304432" y="1749631"/>
            <a:ext cx="1148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Move left</a:t>
            </a:r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3436FFA7-61CF-E217-96A8-9A2D2E671D8C}"/>
              </a:ext>
            </a:extLst>
          </p:cNvPr>
          <p:cNvSpPr txBox="1"/>
          <p:nvPr/>
        </p:nvSpPr>
        <p:spPr>
          <a:xfrm>
            <a:off x="6279129" y="2644293"/>
            <a:ext cx="127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Move right</a:t>
            </a:r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7E58534D-5B60-EAFF-8B06-FB1A7E1ADC70}"/>
              </a:ext>
            </a:extLst>
          </p:cNvPr>
          <p:cNvSpPr txBox="1"/>
          <p:nvPr/>
        </p:nvSpPr>
        <p:spPr>
          <a:xfrm>
            <a:off x="6302091" y="3966930"/>
            <a:ext cx="110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Navigate</a:t>
            </a:r>
          </a:p>
        </p:txBody>
      </p:sp>
      <p:sp>
        <p:nvSpPr>
          <p:cNvPr id="1085" name="Rectangle: Rounded Corners 1084">
            <a:extLst>
              <a:ext uri="{FF2B5EF4-FFF2-40B4-BE49-F238E27FC236}">
                <a16:creationId xmlns:a16="http://schemas.microsoft.com/office/drawing/2014/main" id="{86B2D222-9230-D6DB-0772-29425F5BAC37}"/>
              </a:ext>
            </a:extLst>
          </p:cNvPr>
          <p:cNvSpPr/>
          <p:nvPr/>
        </p:nvSpPr>
        <p:spPr>
          <a:xfrm>
            <a:off x="9289275" y="783112"/>
            <a:ext cx="2060316" cy="474670"/>
          </a:xfrm>
          <a:prstGeom prst="roundRect">
            <a:avLst/>
          </a:prstGeom>
          <a:solidFill>
            <a:schemeClr val="bg1">
              <a:lumMod val="75000"/>
              <a:alpha val="5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87" name="Graphic 1086" descr="Mouse with solid fill">
            <a:extLst>
              <a:ext uri="{FF2B5EF4-FFF2-40B4-BE49-F238E27FC236}">
                <a16:creationId xmlns:a16="http://schemas.microsoft.com/office/drawing/2014/main" id="{7BCE2D06-22AE-DEC6-DF4F-01DAD7B67E7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13204" y="4458103"/>
            <a:ext cx="387174" cy="387174"/>
          </a:xfrm>
          <a:prstGeom prst="rect">
            <a:avLst/>
          </a:prstGeom>
        </p:spPr>
      </p:pic>
      <p:sp>
        <p:nvSpPr>
          <p:cNvPr id="1088" name="TextBox 1087">
            <a:extLst>
              <a:ext uri="{FF2B5EF4-FFF2-40B4-BE49-F238E27FC236}">
                <a16:creationId xmlns:a16="http://schemas.microsoft.com/office/drawing/2014/main" id="{31623D4F-EC9A-4F41-7C00-164ECE73B868}"/>
              </a:ext>
            </a:extLst>
          </p:cNvPr>
          <p:cNvSpPr txBox="1"/>
          <p:nvPr/>
        </p:nvSpPr>
        <p:spPr>
          <a:xfrm>
            <a:off x="6279789" y="4465185"/>
            <a:ext cx="141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Rotate CAM</a:t>
            </a:r>
          </a:p>
        </p:txBody>
      </p:sp>
    </p:spTree>
    <p:extLst>
      <p:ext uri="{BB962C8B-B14F-4D97-AF65-F5344CB8AC3E}">
        <p14:creationId xmlns:p14="http://schemas.microsoft.com/office/powerpoint/2010/main" val="3197693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use Cursor Concept 2850155 Vector Art at Vecteezy">
            <a:extLst>
              <a:ext uri="{FF2B5EF4-FFF2-40B4-BE49-F238E27FC236}">
                <a16:creationId xmlns:a16="http://schemas.microsoft.com/office/drawing/2014/main" id="{6579E40F-AF4F-9588-08BC-62A8A7EB9C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EAF7FF"/>
              </a:clrFrom>
              <a:clrTo>
                <a:srgbClr val="EAF7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0" t="8618" r="76499" b="66016"/>
          <a:stretch/>
        </p:blipFill>
        <p:spPr bwMode="auto">
          <a:xfrm>
            <a:off x="1694985" y="591015"/>
            <a:ext cx="1561172" cy="173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941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D139EAC-D660-6A9E-FD70-4F23667C9D34}"/>
              </a:ext>
            </a:extLst>
          </p:cNvPr>
          <p:cNvSpPr/>
          <p:nvPr/>
        </p:nvSpPr>
        <p:spPr>
          <a:xfrm>
            <a:off x="2074127" y="1761891"/>
            <a:ext cx="2587083" cy="2135459"/>
          </a:xfrm>
          <a:prstGeom prst="roundRect">
            <a:avLst>
              <a:gd name="adj" fmla="val 22411"/>
            </a:avLst>
          </a:prstGeom>
          <a:solidFill>
            <a:schemeClr val="bg1">
              <a:lumMod val="65000"/>
              <a:alpha val="67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F31CFB9-5CD4-5884-8F91-4B5A46824561}"/>
              </a:ext>
            </a:extLst>
          </p:cNvPr>
          <p:cNvSpPr/>
          <p:nvPr/>
        </p:nvSpPr>
        <p:spPr>
          <a:xfrm>
            <a:off x="7322633" y="1516436"/>
            <a:ext cx="2884449" cy="2380914"/>
          </a:xfrm>
          <a:prstGeom prst="roundRect">
            <a:avLst>
              <a:gd name="adj" fmla="val 22411"/>
            </a:avLst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858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09FB47D-F783-A30C-233E-9123344D4D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blipFill dpi="0" rotWithShape="1">
            <a:blip r:embed="rId3">
              <a:alphaModFix amt="47000"/>
            </a:blip>
            <a:srcRect/>
            <a:stretch>
              <a:fillRect/>
            </a:stretch>
          </a:blip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185F3A-37E3-8221-4129-8B9DEA940CF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rcRect l="16669" t="-1" r="20547" b="-671"/>
          <a:stretch/>
        </p:blipFill>
        <p:spPr>
          <a:xfrm>
            <a:off x="0" y="0"/>
            <a:ext cx="4025736" cy="25056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8D9E04-61C2-F3C4-D94A-C68A9447375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rcRect l="16669" t="-1" r="20547" b="-671"/>
          <a:stretch/>
        </p:blipFill>
        <p:spPr>
          <a:xfrm>
            <a:off x="4025736" y="0"/>
            <a:ext cx="4025736" cy="25056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FA28D5-2946-ECFE-0F07-18C92723FF5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rcRect l="16669" t="-1" r="20547" b="-671"/>
          <a:stretch/>
        </p:blipFill>
        <p:spPr>
          <a:xfrm>
            <a:off x="8051472" y="0"/>
            <a:ext cx="4025736" cy="25056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1D81BF-6F71-5EC3-5954-E6F2CBEF629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rcRect l="16669" t="-1" r="20547" b="-671"/>
          <a:stretch/>
        </p:blipFill>
        <p:spPr>
          <a:xfrm>
            <a:off x="12077208" y="0"/>
            <a:ext cx="4025736" cy="25056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347134-BD17-AE4D-2C68-67B047E55A2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rcRect l="16669" t="-1" r="20547" b="-671"/>
          <a:stretch/>
        </p:blipFill>
        <p:spPr>
          <a:xfrm>
            <a:off x="-1898074" y="2505694"/>
            <a:ext cx="4025736" cy="25056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A534E4E-4A5D-2A10-38C5-087241051F0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rcRect l="16669" t="-1" r="20547" b="-671"/>
          <a:stretch/>
        </p:blipFill>
        <p:spPr>
          <a:xfrm>
            <a:off x="2127662" y="2505694"/>
            <a:ext cx="4025736" cy="25056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50A6A24-5F9A-C5E2-E183-1FF3B5F3315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rcRect l="16669" t="-1" r="20547" b="-671"/>
          <a:stretch/>
        </p:blipFill>
        <p:spPr>
          <a:xfrm>
            <a:off x="6153398" y="2505694"/>
            <a:ext cx="4025736" cy="25056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CC6E6F9-921C-5752-7527-E7F3185BE5E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rcRect l="16669" t="-1" r="20547" b="-671"/>
          <a:stretch/>
        </p:blipFill>
        <p:spPr>
          <a:xfrm>
            <a:off x="10179134" y="2505694"/>
            <a:ext cx="4025736" cy="25056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71A6549-A434-31C9-70D0-042CA166CDF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rcRect l="16669" t="-1" r="20547" b="-671"/>
          <a:stretch/>
        </p:blipFill>
        <p:spPr>
          <a:xfrm>
            <a:off x="-1094509" y="5011388"/>
            <a:ext cx="4025736" cy="25056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42BC9B1-2B0D-1B16-394D-3B68062B2CA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rcRect l="16669" t="-1" r="20547" b="-671"/>
          <a:stretch/>
        </p:blipFill>
        <p:spPr>
          <a:xfrm>
            <a:off x="2931227" y="5011388"/>
            <a:ext cx="4025736" cy="25056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74D90A1-2CB1-CE1A-C711-EFF1C30A5AF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rcRect l="16669" t="-1" r="20547" b="-671"/>
          <a:stretch/>
        </p:blipFill>
        <p:spPr>
          <a:xfrm>
            <a:off x="6956963" y="5011388"/>
            <a:ext cx="4025736" cy="25056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1D1FAF4-4937-17B0-CA1C-3335C26D8F2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rcRect l="16669" t="-1" r="20547" b="-671"/>
          <a:stretch/>
        </p:blipFill>
        <p:spPr>
          <a:xfrm>
            <a:off x="10982699" y="5011388"/>
            <a:ext cx="4025736" cy="250569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04E4E93-B527-7C93-ACA6-AEC2FEB3FD89}"/>
              </a:ext>
            </a:extLst>
          </p:cNvPr>
          <p:cNvSpPr txBox="1"/>
          <p:nvPr/>
        </p:nvSpPr>
        <p:spPr>
          <a:xfrm>
            <a:off x="1699166" y="2274838"/>
            <a:ext cx="8908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THANKS FOR PLAYING THE DEMO!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AF829FE-3ED4-A70D-3E98-6959E61C11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8120" y="1136077"/>
            <a:ext cx="4170556" cy="125418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9DAA0A4-1335-1EAB-A497-273953E5E23A}"/>
              </a:ext>
            </a:extLst>
          </p:cNvPr>
          <p:cNvSpPr txBox="1"/>
          <p:nvPr/>
        </p:nvSpPr>
        <p:spPr>
          <a:xfrm>
            <a:off x="3194927" y="2928874"/>
            <a:ext cx="5930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FULL GAME WILL LAUNCH ON ITCH.IO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C12068-E3B3-768A-4937-4EE0D6B3DCFE}"/>
              </a:ext>
            </a:extLst>
          </p:cNvPr>
          <p:cNvSpPr txBox="1"/>
          <p:nvPr/>
        </p:nvSpPr>
        <p:spPr>
          <a:xfrm>
            <a:off x="3141111" y="4888301"/>
            <a:ext cx="5794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THIS IS AN OPEN-SOURSE GODOT PROJECT</a:t>
            </a:r>
          </a:p>
          <a:p>
            <a:pPr algn="ctr"/>
            <a:r>
              <a:rPr lang="en-US" sz="2000" dirty="0"/>
              <a:t>YOU CAN FIND ON @MAJDLHB GITHUB ACCOUNT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9AC7FC-E396-8A69-BF95-7D8A8BFC08EE}"/>
              </a:ext>
            </a:extLst>
          </p:cNvPr>
          <p:cNvSpPr txBox="1"/>
          <p:nvPr/>
        </p:nvSpPr>
        <p:spPr>
          <a:xfrm>
            <a:off x="3772789" y="5756403"/>
            <a:ext cx="45316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IT’S MY FIRST TIME WITH GODOT </a:t>
            </a:r>
          </a:p>
          <a:p>
            <a:pPr algn="ctr"/>
            <a:r>
              <a:rPr lang="en-US" sz="2000" dirty="0"/>
              <a:t>AFTER USING UNITY FOR A LONG TIME </a:t>
            </a:r>
          </a:p>
          <a:p>
            <a:pPr algn="ctr"/>
            <a:r>
              <a:rPr lang="en-US" sz="2000" dirty="0"/>
              <a:t>AND UNREAL ENGINE 4 ONCE BEFORE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2204B8-D2F9-8440-9BD5-B9103E283883}"/>
              </a:ext>
            </a:extLst>
          </p:cNvPr>
          <p:cNvSpPr txBox="1"/>
          <p:nvPr/>
        </p:nvSpPr>
        <p:spPr>
          <a:xfrm>
            <a:off x="4302516" y="166587"/>
            <a:ext cx="347216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DEVELOPED BY MAJD LAHBIB</a:t>
            </a:r>
          </a:p>
          <a:p>
            <a:pPr algn="ctr"/>
            <a:r>
              <a:rPr lang="en-US" sz="1400" dirty="0"/>
              <a:t>IN GODOT 4</a:t>
            </a:r>
          </a:p>
        </p:txBody>
      </p:sp>
    </p:spTree>
    <p:extLst>
      <p:ext uri="{BB962C8B-B14F-4D97-AF65-F5344CB8AC3E}">
        <p14:creationId xmlns:p14="http://schemas.microsoft.com/office/powerpoint/2010/main" val="3174193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17B61F-0B67-275C-7E23-192FE9DB77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22" r="21642" b="8801"/>
          <a:stretch/>
        </p:blipFill>
        <p:spPr>
          <a:xfrm>
            <a:off x="0" y="14068"/>
            <a:ext cx="12192000" cy="684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33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DC09FC-A0A6-3EB5-BB2D-259B28715F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D6E1F6"/>
              </a:gs>
              <a:gs pos="74000">
                <a:srgbClr val="A5B0B5"/>
              </a:gs>
              <a:gs pos="100000">
                <a:srgbClr val="96A2A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64B723-5BA0-E30A-073B-CC7701EEA425}"/>
              </a:ext>
            </a:extLst>
          </p:cNvPr>
          <p:cNvSpPr/>
          <p:nvPr/>
        </p:nvSpPr>
        <p:spPr>
          <a:xfrm>
            <a:off x="0" y="1042639"/>
            <a:ext cx="12192000" cy="4772722"/>
          </a:xfrm>
          <a:prstGeom prst="rect">
            <a:avLst/>
          </a:prstGeom>
          <a:blipFill dpi="0" rotWithShape="1">
            <a:blip r:embed="rId2">
              <a:alphaModFix amt="61000"/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6223CD-D5C5-6638-C1A1-F0542F746000}"/>
              </a:ext>
            </a:extLst>
          </p:cNvPr>
          <p:cNvCxnSpPr/>
          <p:nvPr/>
        </p:nvCxnSpPr>
        <p:spPr>
          <a:xfrm>
            <a:off x="0" y="1042639"/>
            <a:ext cx="1219200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alpha val="0"/>
                    <a:lumMod val="1000"/>
                    <a:lumOff val="99000"/>
                  </a:schemeClr>
                </a:gs>
                <a:gs pos="56000">
                  <a:schemeClr val="bg1">
                    <a:lumMod val="0"/>
                    <a:lumOff val="100000"/>
                  </a:schemeClr>
                </a:gs>
                <a:gs pos="100000">
                  <a:schemeClr val="bg1">
                    <a:alpha val="0"/>
                    <a:lumMod val="0"/>
                    <a:lumOff val="10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8B0142-A4EB-6214-F799-4412BDAE7B7D}"/>
              </a:ext>
            </a:extLst>
          </p:cNvPr>
          <p:cNvCxnSpPr/>
          <p:nvPr/>
        </p:nvCxnSpPr>
        <p:spPr>
          <a:xfrm>
            <a:off x="0" y="5815361"/>
            <a:ext cx="1219200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alpha val="0"/>
                    <a:lumMod val="1000"/>
                    <a:lumOff val="99000"/>
                  </a:schemeClr>
                </a:gs>
                <a:gs pos="56000">
                  <a:schemeClr val="bg1">
                    <a:lumMod val="0"/>
                    <a:lumOff val="100000"/>
                  </a:schemeClr>
                </a:gs>
                <a:gs pos="100000">
                  <a:schemeClr val="bg1">
                    <a:alpha val="0"/>
                    <a:lumMod val="0"/>
                    <a:lumOff val="10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0DBE4C7-0FC4-FA63-A692-2E8039370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89" y="208891"/>
            <a:ext cx="2077840" cy="6248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58713B9-F2CC-CD9B-91AD-991C3062AD37}"/>
              </a:ext>
            </a:extLst>
          </p:cNvPr>
          <p:cNvSpPr txBox="1"/>
          <p:nvPr/>
        </p:nvSpPr>
        <p:spPr>
          <a:xfrm>
            <a:off x="2364058" y="336654"/>
            <a:ext cx="3124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|         LEVEL-SELECT MENU</a:t>
            </a:r>
          </a:p>
        </p:txBody>
      </p:sp>
      <p:pic>
        <p:nvPicPr>
          <p:cNvPr id="17" name="Graphic 16" descr="Hamburger Menu Icon with solid fill">
            <a:extLst>
              <a:ext uri="{FF2B5EF4-FFF2-40B4-BE49-F238E27FC236}">
                <a16:creationId xmlns:a16="http://schemas.microsoft.com/office/drawing/2014/main" id="{AFB0D23C-8F54-3C57-31CB-6536F71179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553629" y="295269"/>
            <a:ext cx="474403" cy="47440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6B4D77F-D3DC-917C-B07A-E6106B1F20E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5000"/>
          </a:blip>
          <a:stretch>
            <a:fillRect/>
          </a:stretch>
        </p:blipFill>
        <p:spPr>
          <a:xfrm>
            <a:off x="371360" y="1206815"/>
            <a:ext cx="11449280" cy="4444369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31DFE69-ED57-A1E3-5AE7-A8FF5297FF85}"/>
              </a:ext>
            </a:extLst>
          </p:cNvPr>
          <p:cNvSpPr/>
          <p:nvPr/>
        </p:nvSpPr>
        <p:spPr>
          <a:xfrm>
            <a:off x="475789" y="6088328"/>
            <a:ext cx="1336257" cy="474670"/>
          </a:xfrm>
          <a:prstGeom prst="roundRect">
            <a:avLst/>
          </a:prstGeom>
          <a:solidFill>
            <a:schemeClr val="bg1">
              <a:lumMod val="75000"/>
              <a:alpha val="5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080375-2154-D8E2-240E-4249DFCAD96F}"/>
              </a:ext>
            </a:extLst>
          </p:cNvPr>
          <p:cNvSpPr txBox="1"/>
          <p:nvPr/>
        </p:nvSpPr>
        <p:spPr>
          <a:xfrm>
            <a:off x="475790" y="6101333"/>
            <a:ext cx="133625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ea typeface="ADLaM Display" panose="02010000000000000000" pitchFamily="2" charset="0"/>
                <a:cs typeface="ADLaM Display" panose="02010000000000000000" pitchFamily="2" charset="0"/>
              </a:rPr>
              <a:t>Go Back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51A9F85-9E5A-7787-053B-E82D3AEAA149}"/>
              </a:ext>
            </a:extLst>
          </p:cNvPr>
          <p:cNvSpPr/>
          <p:nvPr/>
        </p:nvSpPr>
        <p:spPr>
          <a:xfrm>
            <a:off x="1143917" y="1507128"/>
            <a:ext cx="1979293" cy="620480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B6D4A07-416B-9325-C6B5-90D8A4F51678}"/>
              </a:ext>
            </a:extLst>
          </p:cNvPr>
          <p:cNvSpPr/>
          <p:nvPr/>
        </p:nvSpPr>
        <p:spPr>
          <a:xfrm>
            <a:off x="3472726" y="1507128"/>
            <a:ext cx="1979293" cy="62048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870BC0-ECB9-9ED1-3806-7BD2C7979855}"/>
              </a:ext>
            </a:extLst>
          </p:cNvPr>
          <p:cNvSpPr/>
          <p:nvPr/>
        </p:nvSpPr>
        <p:spPr>
          <a:xfrm>
            <a:off x="5823379" y="1487798"/>
            <a:ext cx="1979293" cy="62048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D0E7506-47FE-4F83-F5F8-A84653F397BB}"/>
              </a:ext>
            </a:extLst>
          </p:cNvPr>
          <p:cNvSpPr/>
          <p:nvPr/>
        </p:nvSpPr>
        <p:spPr>
          <a:xfrm>
            <a:off x="8208633" y="1507127"/>
            <a:ext cx="1979293" cy="62048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77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58783EE-6788-2469-C845-24250FD07D49}"/>
              </a:ext>
            </a:extLst>
          </p:cNvPr>
          <p:cNvSpPr/>
          <p:nvPr/>
        </p:nvSpPr>
        <p:spPr>
          <a:xfrm>
            <a:off x="8730978" y="4949465"/>
            <a:ext cx="1336257" cy="474670"/>
          </a:xfrm>
          <a:prstGeom prst="roundRect">
            <a:avLst/>
          </a:prstGeom>
          <a:solidFill>
            <a:schemeClr val="bg1">
              <a:lumMod val="75000"/>
              <a:alpha val="5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E49C3D-CF28-0A47-6D04-1CCAE444A929}"/>
              </a:ext>
            </a:extLst>
          </p:cNvPr>
          <p:cNvSpPr txBox="1"/>
          <p:nvPr/>
        </p:nvSpPr>
        <p:spPr>
          <a:xfrm>
            <a:off x="8730979" y="4962470"/>
            <a:ext cx="133625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ea typeface="ADLaM Display" panose="02010000000000000000" pitchFamily="2" charset="0"/>
                <a:cs typeface="ADLaM Display" panose="02010000000000000000" pitchFamily="2" charset="0"/>
              </a:rPr>
              <a:t>Go Back</a:t>
            </a:r>
          </a:p>
        </p:txBody>
      </p:sp>
    </p:spTree>
    <p:extLst>
      <p:ext uri="{BB962C8B-B14F-4D97-AF65-F5344CB8AC3E}">
        <p14:creationId xmlns:p14="http://schemas.microsoft.com/office/powerpoint/2010/main" val="2688002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B22D9D-E8B4-34B2-9E1C-0857AF7881EC}"/>
              </a:ext>
            </a:extLst>
          </p:cNvPr>
          <p:cNvSpPr/>
          <p:nvPr/>
        </p:nvSpPr>
        <p:spPr>
          <a:xfrm>
            <a:off x="3386403" y="374606"/>
            <a:ext cx="4604115" cy="5096534"/>
          </a:xfrm>
          <a:prstGeom prst="rect">
            <a:avLst/>
          </a:prstGeom>
          <a:solidFill>
            <a:srgbClr val="CAD1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282AAC4-90AC-E8E5-19FD-5B6E91A97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962" y="871830"/>
            <a:ext cx="4170556" cy="12541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C0E6A4-D8E0-F4AC-938D-1407A152D59F}"/>
              </a:ext>
            </a:extLst>
          </p:cNvPr>
          <p:cNvSpPr txBox="1"/>
          <p:nvPr/>
        </p:nvSpPr>
        <p:spPr>
          <a:xfrm>
            <a:off x="9773331" y="1498924"/>
            <a:ext cx="2157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AN OPEN-SOURCE GODOT PROJECT</a:t>
            </a:r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FD29D6E7-0F59-924C-C911-6E903EC2EEBA}"/>
              </a:ext>
            </a:extLst>
          </p:cNvPr>
          <p:cNvSpPr/>
          <p:nvPr/>
        </p:nvSpPr>
        <p:spPr>
          <a:xfrm rot="16200000">
            <a:off x="5454952" y="2764505"/>
            <a:ext cx="318633" cy="1380899"/>
          </a:xfrm>
          <a:prstGeom prst="cube">
            <a:avLst>
              <a:gd name="adj" fmla="val 16473"/>
            </a:avLst>
          </a:prstGeom>
          <a:solidFill>
            <a:srgbClr val="B9C3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C54D869-859F-95F4-95BD-6F2AB9A8EA94}"/>
              </a:ext>
            </a:extLst>
          </p:cNvPr>
          <p:cNvSpPr/>
          <p:nvPr/>
        </p:nvSpPr>
        <p:spPr>
          <a:xfrm>
            <a:off x="3386403" y="4731981"/>
            <a:ext cx="4170556" cy="342404"/>
          </a:xfrm>
          <a:prstGeom prst="rect">
            <a:avLst/>
          </a:prstGeom>
          <a:solidFill>
            <a:srgbClr val="F8F8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ube 39">
            <a:extLst>
              <a:ext uri="{FF2B5EF4-FFF2-40B4-BE49-F238E27FC236}">
                <a16:creationId xmlns:a16="http://schemas.microsoft.com/office/drawing/2014/main" id="{FC52FCAC-6481-3242-6B61-BECC942BAA4D}"/>
              </a:ext>
            </a:extLst>
          </p:cNvPr>
          <p:cNvSpPr/>
          <p:nvPr/>
        </p:nvSpPr>
        <p:spPr>
          <a:xfrm rot="5400000">
            <a:off x="6190579" y="3718892"/>
            <a:ext cx="2398078" cy="334682"/>
          </a:xfrm>
          <a:prstGeom prst="cube">
            <a:avLst>
              <a:gd name="adj" fmla="val 0"/>
            </a:avLst>
          </a:prstGeom>
          <a:solidFill>
            <a:srgbClr val="F8F8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ube 40">
            <a:extLst>
              <a:ext uri="{FF2B5EF4-FFF2-40B4-BE49-F238E27FC236}">
                <a16:creationId xmlns:a16="http://schemas.microsoft.com/office/drawing/2014/main" id="{47B453E1-4E9F-FBC1-A455-38AE180ECBF4}"/>
              </a:ext>
            </a:extLst>
          </p:cNvPr>
          <p:cNvSpPr/>
          <p:nvPr/>
        </p:nvSpPr>
        <p:spPr>
          <a:xfrm flipH="1">
            <a:off x="5551079" y="4579145"/>
            <a:ext cx="914400" cy="342404"/>
          </a:xfrm>
          <a:prstGeom prst="cube">
            <a:avLst/>
          </a:prstGeom>
          <a:solidFill>
            <a:srgbClr val="B3FFB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ube 41">
            <a:extLst>
              <a:ext uri="{FF2B5EF4-FFF2-40B4-BE49-F238E27FC236}">
                <a16:creationId xmlns:a16="http://schemas.microsoft.com/office/drawing/2014/main" id="{1C5C6384-4B95-B5F7-AE19-84837B923E12}"/>
              </a:ext>
            </a:extLst>
          </p:cNvPr>
          <p:cNvSpPr/>
          <p:nvPr/>
        </p:nvSpPr>
        <p:spPr>
          <a:xfrm rot="16200000">
            <a:off x="3954996" y="4007149"/>
            <a:ext cx="914400" cy="914400"/>
          </a:xfrm>
          <a:prstGeom prst="cube">
            <a:avLst>
              <a:gd name="adj" fmla="val 15244"/>
            </a:avLst>
          </a:prstGeom>
          <a:solidFill>
            <a:srgbClr val="FF3A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1881D4-173F-AAE3-8CC8-D1FD59C73B1E}"/>
              </a:ext>
            </a:extLst>
          </p:cNvPr>
          <p:cNvSpPr txBox="1"/>
          <p:nvPr/>
        </p:nvSpPr>
        <p:spPr>
          <a:xfrm>
            <a:off x="8517638" y="5603400"/>
            <a:ext cx="46693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Developed by Majd Lahbib</a:t>
            </a:r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C62D2F03-7F6D-0AA0-5C27-7E47116AE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126" y="4153435"/>
            <a:ext cx="578546" cy="57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ube 44">
            <a:extLst>
              <a:ext uri="{FF2B5EF4-FFF2-40B4-BE49-F238E27FC236}">
                <a16:creationId xmlns:a16="http://schemas.microsoft.com/office/drawing/2014/main" id="{97C42F8E-21CA-480A-FB8C-0738FAC31E9A}"/>
              </a:ext>
            </a:extLst>
          </p:cNvPr>
          <p:cNvSpPr/>
          <p:nvPr/>
        </p:nvSpPr>
        <p:spPr>
          <a:xfrm>
            <a:off x="6051318" y="2464126"/>
            <a:ext cx="318633" cy="1150145"/>
          </a:xfrm>
          <a:prstGeom prst="cube">
            <a:avLst>
              <a:gd name="adj" fmla="val 16473"/>
            </a:avLst>
          </a:prstGeom>
          <a:solidFill>
            <a:srgbClr val="B9C3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4E40C680-0BFC-48C0-7B00-620F8C0DC9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10"/>
          <a:stretch/>
        </p:blipFill>
        <p:spPr>
          <a:xfrm>
            <a:off x="-2567056" y="490849"/>
            <a:ext cx="4604115" cy="50966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8EF76D-39E3-6C32-663B-B6513AEFF6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2680" y="2464126"/>
            <a:ext cx="4602879" cy="509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14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E4D4E7-8E4B-3CC3-317D-57966C6060AF}"/>
              </a:ext>
            </a:extLst>
          </p:cNvPr>
          <p:cNvSpPr/>
          <p:nvPr/>
        </p:nvSpPr>
        <p:spPr>
          <a:xfrm>
            <a:off x="3386403" y="1100253"/>
            <a:ext cx="4604115" cy="3030991"/>
          </a:xfrm>
          <a:prstGeom prst="rect">
            <a:avLst/>
          </a:prstGeom>
          <a:solidFill>
            <a:srgbClr val="CAD1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D11057-474D-A328-5C27-EE7327AA07EE}"/>
              </a:ext>
            </a:extLst>
          </p:cNvPr>
          <p:cNvSpPr/>
          <p:nvPr/>
        </p:nvSpPr>
        <p:spPr>
          <a:xfrm>
            <a:off x="3386403" y="3572255"/>
            <a:ext cx="4170556" cy="342404"/>
          </a:xfrm>
          <a:prstGeom prst="rect">
            <a:avLst/>
          </a:prstGeom>
          <a:solidFill>
            <a:srgbClr val="F8F8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6C553505-923A-0963-0364-3B7ECBE49FB1}"/>
              </a:ext>
            </a:extLst>
          </p:cNvPr>
          <p:cNvSpPr/>
          <p:nvPr/>
        </p:nvSpPr>
        <p:spPr>
          <a:xfrm rot="5400000">
            <a:off x="6190579" y="2559166"/>
            <a:ext cx="2398078" cy="334682"/>
          </a:xfrm>
          <a:prstGeom prst="cube">
            <a:avLst>
              <a:gd name="adj" fmla="val 0"/>
            </a:avLst>
          </a:prstGeom>
          <a:solidFill>
            <a:srgbClr val="F8F8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82CDFCCF-99A2-CF57-70C1-FF9937589B2E}"/>
              </a:ext>
            </a:extLst>
          </p:cNvPr>
          <p:cNvSpPr/>
          <p:nvPr/>
        </p:nvSpPr>
        <p:spPr>
          <a:xfrm flipH="1">
            <a:off x="5551079" y="3419419"/>
            <a:ext cx="914400" cy="342404"/>
          </a:xfrm>
          <a:prstGeom prst="cube">
            <a:avLst/>
          </a:prstGeom>
          <a:solidFill>
            <a:srgbClr val="B3FFB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DDE8FFC7-44AD-DC9F-877F-DC2226DB3953}"/>
              </a:ext>
            </a:extLst>
          </p:cNvPr>
          <p:cNvSpPr/>
          <p:nvPr/>
        </p:nvSpPr>
        <p:spPr>
          <a:xfrm rot="16200000">
            <a:off x="3954996" y="2847423"/>
            <a:ext cx="914400" cy="914400"/>
          </a:xfrm>
          <a:prstGeom prst="cube">
            <a:avLst>
              <a:gd name="adj" fmla="val 15244"/>
            </a:avLst>
          </a:prstGeom>
          <a:solidFill>
            <a:srgbClr val="FF3A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E2009A-650B-988C-2502-D19291716B77}"/>
              </a:ext>
            </a:extLst>
          </p:cNvPr>
          <p:cNvSpPr txBox="1"/>
          <p:nvPr/>
        </p:nvSpPr>
        <p:spPr>
          <a:xfrm>
            <a:off x="4457695" y="1338355"/>
            <a:ext cx="3575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TRICK BOX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9D1845-8779-A72D-39FF-A2464570C1B5}"/>
              </a:ext>
            </a:extLst>
          </p:cNvPr>
          <p:cNvSpPr txBox="1"/>
          <p:nvPr/>
        </p:nvSpPr>
        <p:spPr>
          <a:xfrm>
            <a:off x="3535857" y="1422213"/>
            <a:ext cx="8883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KG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E839E30-7D5C-BFE5-B161-E4392F6CC845}"/>
              </a:ext>
            </a:extLst>
          </p:cNvPr>
          <p:cNvSpPr/>
          <p:nvPr/>
        </p:nvSpPr>
        <p:spPr>
          <a:xfrm>
            <a:off x="3569310" y="1497415"/>
            <a:ext cx="796784" cy="52410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9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A48624-4797-CAE8-E875-C9CE7EE4167B}"/>
              </a:ext>
            </a:extLst>
          </p:cNvPr>
          <p:cNvSpPr/>
          <p:nvPr/>
        </p:nvSpPr>
        <p:spPr>
          <a:xfrm>
            <a:off x="180005" y="170661"/>
            <a:ext cx="9976541" cy="5892211"/>
          </a:xfrm>
          <a:prstGeom prst="roundRect">
            <a:avLst>
              <a:gd name="adj" fmla="val 11225"/>
            </a:avLst>
          </a:prstGeom>
          <a:gradFill flip="none" rotWithShape="1">
            <a:gsLst>
              <a:gs pos="12000">
                <a:srgbClr val="FF0000"/>
              </a:gs>
              <a:gs pos="70675">
                <a:schemeClr val="bg1">
                  <a:alpha val="0"/>
                </a:schemeClr>
              </a:gs>
              <a:gs pos="42000">
                <a:srgbClr val="FF0000">
                  <a:alpha val="4900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4F5BD0-7D51-30D1-4456-6C35C3851E89}"/>
              </a:ext>
            </a:extLst>
          </p:cNvPr>
          <p:cNvSpPr txBox="1"/>
          <p:nvPr/>
        </p:nvSpPr>
        <p:spPr>
          <a:xfrm>
            <a:off x="979149" y="410408"/>
            <a:ext cx="45571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-15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GAME PAUSED</a:t>
            </a:r>
          </a:p>
        </p:txBody>
      </p:sp>
      <p:pic>
        <p:nvPicPr>
          <p:cNvPr id="10" name="Graphic 9" descr="Game controller with solid fill">
            <a:extLst>
              <a:ext uri="{FF2B5EF4-FFF2-40B4-BE49-F238E27FC236}">
                <a16:creationId xmlns:a16="http://schemas.microsoft.com/office/drawing/2014/main" id="{B569CF79-0904-2B3B-F721-C164E309D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878" y="467863"/>
            <a:ext cx="654530" cy="6545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C294A9-8136-B7B5-F0D3-0C8EDF324699}"/>
              </a:ext>
            </a:extLst>
          </p:cNvPr>
          <p:cNvSpPr txBox="1"/>
          <p:nvPr/>
        </p:nvSpPr>
        <p:spPr>
          <a:xfrm>
            <a:off x="736143" y="1945560"/>
            <a:ext cx="3376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CONTINUE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9083BA-EAF6-478C-705A-D1689C471547}"/>
              </a:ext>
            </a:extLst>
          </p:cNvPr>
          <p:cNvSpPr txBox="1"/>
          <p:nvPr/>
        </p:nvSpPr>
        <p:spPr>
          <a:xfrm>
            <a:off x="736143" y="2470435"/>
            <a:ext cx="3376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OPTIONS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ED5BEF-7B3E-6A2B-8B5B-E36936EDB636}"/>
              </a:ext>
            </a:extLst>
          </p:cNvPr>
          <p:cNvSpPr txBox="1"/>
          <p:nvPr/>
        </p:nvSpPr>
        <p:spPr>
          <a:xfrm>
            <a:off x="736142" y="3540531"/>
            <a:ext cx="3376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QUIT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442121-A255-963D-EF1B-E67DC2AFAA04}"/>
              </a:ext>
            </a:extLst>
          </p:cNvPr>
          <p:cNvSpPr txBox="1"/>
          <p:nvPr/>
        </p:nvSpPr>
        <p:spPr>
          <a:xfrm>
            <a:off x="736142" y="3005483"/>
            <a:ext cx="3376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MAIN MENU</a:t>
            </a:r>
          </a:p>
        </p:txBody>
      </p:sp>
    </p:spTree>
    <p:extLst>
      <p:ext uri="{BB962C8B-B14F-4D97-AF65-F5344CB8AC3E}">
        <p14:creationId xmlns:p14="http://schemas.microsoft.com/office/powerpoint/2010/main" val="349104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FF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EDC95B3-0E87-119A-448A-BC5C5FEFE903}"/>
              </a:ext>
            </a:extLst>
          </p:cNvPr>
          <p:cNvSpPr/>
          <p:nvPr/>
        </p:nvSpPr>
        <p:spPr>
          <a:xfrm>
            <a:off x="280696" y="406881"/>
            <a:ext cx="8697050" cy="4135622"/>
          </a:xfrm>
          <a:prstGeom prst="roundRect">
            <a:avLst>
              <a:gd name="adj" fmla="val 5112"/>
            </a:avLst>
          </a:prstGeom>
          <a:gradFill flip="none" rotWithShape="1">
            <a:gsLst>
              <a:gs pos="12000">
                <a:srgbClr val="FF0000"/>
              </a:gs>
              <a:gs pos="70675">
                <a:schemeClr val="bg1">
                  <a:alpha val="0"/>
                </a:schemeClr>
              </a:gs>
              <a:gs pos="42000">
                <a:srgbClr val="FF0000">
                  <a:alpha val="4900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3C3F521-C889-F9D3-C2ED-49E237143559}"/>
              </a:ext>
            </a:extLst>
          </p:cNvPr>
          <p:cNvSpPr/>
          <p:nvPr/>
        </p:nvSpPr>
        <p:spPr>
          <a:xfrm>
            <a:off x="280696" y="406881"/>
            <a:ext cx="3598577" cy="4135622"/>
          </a:xfrm>
          <a:prstGeom prst="roundRect">
            <a:avLst>
              <a:gd name="adj" fmla="val 7108"/>
            </a:avLst>
          </a:prstGeom>
          <a:blipFill dpi="0" rotWithShape="1">
            <a:blip r:embed="rId2">
              <a:alphaModFix amt="47000"/>
            </a:blip>
            <a:srcRect/>
            <a:stretch>
              <a:fillRect/>
            </a:stretch>
          </a:blip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C294A9-8136-B7B5-F0D3-0C8EDF324699}"/>
              </a:ext>
            </a:extLst>
          </p:cNvPr>
          <p:cNvSpPr txBox="1"/>
          <p:nvPr/>
        </p:nvSpPr>
        <p:spPr>
          <a:xfrm>
            <a:off x="846980" y="1502214"/>
            <a:ext cx="3376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CONTINUE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9083BA-EAF6-478C-705A-D1689C471547}"/>
              </a:ext>
            </a:extLst>
          </p:cNvPr>
          <p:cNvSpPr txBox="1"/>
          <p:nvPr/>
        </p:nvSpPr>
        <p:spPr>
          <a:xfrm>
            <a:off x="846980" y="2027089"/>
            <a:ext cx="3376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OPTIONS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ED5BEF-7B3E-6A2B-8B5B-E36936EDB636}"/>
              </a:ext>
            </a:extLst>
          </p:cNvPr>
          <p:cNvSpPr txBox="1"/>
          <p:nvPr/>
        </p:nvSpPr>
        <p:spPr>
          <a:xfrm>
            <a:off x="846979" y="3097185"/>
            <a:ext cx="3376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QUIT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442121-A255-963D-EF1B-E67DC2AFAA04}"/>
              </a:ext>
            </a:extLst>
          </p:cNvPr>
          <p:cNvSpPr txBox="1"/>
          <p:nvPr/>
        </p:nvSpPr>
        <p:spPr>
          <a:xfrm>
            <a:off x="846979" y="2562137"/>
            <a:ext cx="3376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MAIN MENU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8FAD2A-DDFD-70DF-33F5-AB973E444793}"/>
              </a:ext>
            </a:extLst>
          </p:cNvPr>
          <p:cNvSpPr txBox="1"/>
          <p:nvPr/>
        </p:nvSpPr>
        <p:spPr>
          <a:xfrm>
            <a:off x="555189" y="653512"/>
            <a:ext cx="3421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TRICKBOX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F8C918-001B-395C-6AF0-40CBDF8B34C4}"/>
              </a:ext>
            </a:extLst>
          </p:cNvPr>
          <p:cNvCxnSpPr>
            <a:cxnSpLocks/>
          </p:cNvCxnSpPr>
          <p:nvPr/>
        </p:nvCxnSpPr>
        <p:spPr>
          <a:xfrm>
            <a:off x="846979" y="1578543"/>
            <a:ext cx="0" cy="2286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8493C0D-EEC5-240D-2767-BDECFD1F3EC7}"/>
              </a:ext>
            </a:extLst>
          </p:cNvPr>
          <p:cNvSpPr txBox="1"/>
          <p:nvPr/>
        </p:nvSpPr>
        <p:spPr>
          <a:xfrm>
            <a:off x="10742035" y="776623"/>
            <a:ext cx="2899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effectLst>
                  <a:glow rad="38100">
                    <a:schemeClr val="bg1">
                      <a:alpha val="81000"/>
                    </a:schemeClr>
                  </a:glow>
                </a:effectLst>
                <a:ea typeface="ADLaM Display" panose="02010000000000000000" pitchFamily="2" charset="0"/>
                <a:cs typeface="ADLaM Display" panose="02010000000000000000" pitchFamily="2" charset="0"/>
              </a:rPr>
              <a:t>CONTINUE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CB5D43F-A3E7-46A8-4013-E66A677E8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0257" y="1828531"/>
            <a:ext cx="8699746" cy="41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2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714DB5-6591-AF77-69E4-A416DA2D4DBB}"/>
              </a:ext>
            </a:extLst>
          </p:cNvPr>
          <p:cNvSpPr/>
          <p:nvPr/>
        </p:nvSpPr>
        <p:spPr>
          <a:xfrm>
            <a:off x="1204332" y="847493"/>
            <a:ext cx="8876371" cy="4694664"/>
          </a:xfrm>
          <a:prstGeom prst="roundRect">
            <a:avLst>
              <a:gd name="adj" fmla="val 4315"/>
            </a:avLst>
          </a:prstGeom>
          <a:blipFill dpi="0" rotWithShape="1">
            <a:blip r:embed="rId2">
              <a:alphaModFix amt="47000"/>
            </a:blip>
            <a:srcRect/>
            <a:stretch>
              <a:fillRect/>
            </a:stretch>
          </a:blip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29E890-AD96-E461-D13F-9F13FBBBB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399" y="1106387"/>
            <a:ext cx="2077840" cy="6248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FFC41C-592D-FA02-B371-9B27D90BC32C}"/>
              </a:ext>
            </a:extLst>
          </p:cNvPr>
          <p:cNvSpPr txBox="1"/>
          <p:nvPr/>
        </p:nvSpPr>
        <p:spPr>
          <a:xfrm>
            <a:off x="3367668" y="1234150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|        OPTIONS</a:t>
            </a:r>
          </a:p>
        </p:txBody>
      </p:sp>
      <p:pic>
        <p:nvPicPr>
          <p:cNvPr id="15" name="Graphic 14" descr="Single gear with solid fill">
            <a:extLst>
              <a:ext uri="{FF2B5EF4-FFF2-40B4-BE49-F238E27FC236}">
                <a16:creationId xmlns:a16="http://schemas.microsoft.com/office/drawing/2014/main" id="{6797233F-2E9C-602D-66E8-338A0E691B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7239" y="1192765"/>
            <a:ext cx="474403" cy="474403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2E5F702-4F08-4673-7165-D805CCF2321B}"/>
              </a:ext>
            </a:extLst>
          </p:cNvPr>
          <p:cNvSpPr/>
          <p:nvPr/>
        </p:nvSpPr>
        <p:spPr>
          <a:xfrm>
            <a:off x="1479399" y="1990139"/>
            <a:ext cx="8054894" cy="474670"/>
          </a:xfrm>
          <a:prstGeom prst="roundRect">
            <a:avLst/>
          </a:prstGeom>
          <a:solidFill>
            <a:schemeClr val="bg1">
              <a:lumMod val="75000"/>
              <a:alpha val="5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49DA2E-622B-8700-5BF2-850866E76AAA}"/>
              </a:ext>
            </a:extLst>
          </p:cNvPr>
          <p:cNvSpPr txBox="1"/>
          <p:nvPr/>
        </p:nvSpPr>
        <p:spPr>
          <a:xfrm>
            <a:off x="1596358" y="1988480"/>
            <a:ext cx="2886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a typeface="ADLaM Display" panose="02010000000000000000" pitchFamily="2" charset="0"/>
                <a:cs typeface="ADLaM Display" panose="02010000000000000000" pitchFamily="2" charset="0"/>
              </a:rPr>
              <a:t>Graphics Settings: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548C85F-45C2-216D-36B2-213E6C4B4F7C}"/>
              </a:ext>
            </a:extLst>
          </p:cNvPr>
          <p:cNvSpPr/>
          <p:nvPr/>
        </p:nvSpPr>
        <p:spPr>
          <a:xfrm>
            <a:off x="1479399" y="2584558"/>
            <a:ext cx="8054894" cy="474670"/>
          </a:xfrm>
          <a:prstGeom prst="roundRect">
            <a:avLst/>
          </a:prstGeom>
          <a:solidFill>
            <a:schemeClr val="bg1">
              <a:lumMod val="75000"/>
              <a:alpha val="5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D9787A-9B97-428C-6673-2BE2F644854A}"/>
              </a:ext>
            </a:extLst>
          </p:cNvPr>
          <p:cNvSpPr txBox="1"/>
          <p:nvPr/>
        </p:nvSpPr>
        <p:spPr>
          <a:xfrm>
            <a:off x="1596358" y="2594050"/>
            <a:ext cx="31708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Control Settings</a:t>
            </a:r>
            <a:r>
              <a:rPr lang="en-US" sz="2400" dirty="0">
                <a:ea typeface="ADLaM Display" panose="02010000000000000000" pitchFamily="2" charset="0"/>
                <a:cs typeface="ADLaM Display" panose="02010000000000000000" pitchFamily="2" charset="0"/>
              </a:rPr>
              <a:t>: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121176E-B9F7-4E11-96D6-A0B82C82EE1E}"/>
              </a:ext>
            </a:extLst>
          </p:cNvPr>
          <p:cNvSpPr/>
          <p:nvPr/>
        </p:nvSpPr>
        <p:spPr>
          <a:xfrm>
            <a:off x="8976731" y="1233155"/>
            <a:ext cx="557561" cy="474670"/>
          </a:xfrm>
          <a:prstGeom prst="roundRect">
            <a:avLst/>
          </a:prstGeom>
          <a:solidFill>
            <a:schemeClr val="bg1">
              <a:lumMod val="75000"/>
              <a:alpha val="59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250BF8-F0E9-A69E-E2A4-63E0E37810DE}"/>
              </a:ext>
            </a:extLst>
          </p:cNvPr>
          <p:cNvSpPr txBox="1"/>
          <p:nvPr/>
        </p:nvSpPr>
        <p:spPr>
          <a:xfrm>
            <a:off x="9063932" y="1226635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a typeface="ADLaM Display" panose="02010000000000000000" pitchFamily="2" charset="0"/>
                <a:cs typeface="ADLaM Display" panose="02010000000000000000" pitchFamily="2" charset="0"/>
              </a:rPr>
              <a:t>X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5E117A8-E3E0-D5C8-6F87-A50988D3F283}"/>
              </a:ext>
            </a:extLst>
          </p:cNvPr>
          <p:cNvSpPr/>
          <p:nvPr/>
        </p:nvSpPr>
        <p:spPr>
          <a:xfrm>
            <a:off x="8211127" y="4949465"/>
            <a:ext cx="1323165" cy="474670"/>
          </a:xfrm>
          <a:prstGeom prst="roundRect">
            <a:avLst/>
          </a:prstGeom>
          <a:solidFill>
            <a:schemeClr val="bg1">
              <a:lumMod val="75000"/>
              <a:alpha val="5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719FE4-0232-D41A-838B-F3AD671E87DC}"/>
              </a:ext>
            </a:extLst>
          </p:cNvPr>
          <p:cNvSpPr txBox="1"/>
          <p:nvPr/>
        </p:nvSpPr>
        <p:spPr>
          <a:xfrm>
            <a:off x="8445229" y="4955967"/>
            <a:ext cx="8690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ea typeface="ADLaM Display" panose="02010000000000000000" pitchFamily="2" charset="0"/>
                <a:cs typeface="ADLaM Display" panose="02010000000000000000" pitchFamily="2" charset="0"/>
              </a:rPr>
              <a:t>Save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E730CE1-3D46-AD95-A6CB-1AF98D359325}"/>
              </a:ext>
            </a:extLst>
          </p:cNvPr>
          <p:cNvSpPr/>
          <p:nvPr/>
        </p:nvSpPr>
        <p:spPr>
          <a:xfrm>
            <a:off x="1479398" y="3231603"/>
            <a:ext cx="8054894" cy="474670"/>
          </a:xfrm>
          <a:prstGeom prst="roundRect">
            <a:avLst/>
          </a:prstGeom>
          <a:solidFill>
            <a:schemeClr val="bg1">
              <a:lumMod val="75000"/>
              <a:alpha val="5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7D123E-D607-8E95-692E-19A716C3B10B}"/>
              </a:ext>
            </a:extLst>
          </p:cNvPr>
          <p:cNvSpPr txBox="1"/>
          <p:nvPr/>
        </p:nvSpPr>
        <p:spPr>
          <a:xfrm>
            <a:off x="1596357" y="3241095"/>
            <a:ext cx="31708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Help</a:t>
            </a:r>
            <a:r>
              <a:rPr lang="en-US" sz="2400" dirty="0">
                <a:ea typeface="ADLaM Display" panose="02010000000000000000" pitchFamily="2" charset="0"/>
                <a:cs typeface="ADLaM Display" panose="02010000000000000000" pitchFamily="2" charset="0"/>
              </a:rPr>
              <a:t>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DA85FC-4D81-0FD1-8E0D-B4883913E36C}"/>
              </a:ext>
            </a:extLst>
          </p:cNvPr>
          <p:cNvSpPr/>
          <p:nvPr/>
        </p:nvSpPr>
        <p:spPr>
          <a:xfrm>
            <a:off x="10911492" y="2581045"/>
            <a:ext cx="715082" cy="424622"/>
          </a:xfrm>
          <a:prstGeom prst="roundRect">
            <a:avLst>
              <a:gd name="adj" fmla="val 8691"/>
            </a:avLst>
          </a:prstGeom>
          <a:solidFill>
            <a:schemeClr val="bg1">
              <a:lumMod val="75000"/>
              <a:alpha val="59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240001B9-6EF2-B342-8332-CD366F9F08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68062" y="2310171"/>
            <a:ext cx="131212" cy="131212"/>
          </a:xfrm>
          <a:prstGeom prst="rect">
            <a:avLst/>
          </a:prstGeom>
        </p:spPr>
      </p:pic>
      <p:pic>
        <p:nvPicPr>
          <p:cNvPr id="9" name="Graphic 8" descr="Caret Down with solid fill">
            <a:extLst>
              <a:ext uri="{FF2B5EF4-FFF2-40B4-BE49-F238E27FC236}">
                <a16:creationId xmlns:a16="http://schemas.microsoft.com/office/drawing/2014/main" id="{5BF0D227-7B87-415A-9053-451E48E1C3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38800" y="2971800"/>
            <a:ext cx="334433" cy="33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86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714DB5-6591-AF77-69E4-A416DA2D4DBB}"/>
              </a:ext>
            </a:extLst>
          </p:cNvPr>
          <p:cNvSpPr/>
          <p:nvPr/>
        </p:nvSpPr>
        <p:spPr>
          <a:xfrm>
            <a:off x="1204332" y="847493"/>
            <a:ext cx="8876371" cy="4694664"/>
          </a:xfrm>
          <a:prstGeom prst="roundRect">
            <a:avLst>
              <a:gd name="adj" fmla="val 4315"/>
            </a:avLst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29E890-AD96-E461-D13F-9F13FBBBB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399" y="1106387"/>
            <a:ext cx="2077840" cy="6248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FFC41C-592D-FA02-B371-9B27D90BC32C}"/>
              </a:ext>
            </a:extLst>
          </p:cNvPr>
          <p:cNvSpPr txBox="1"/>
          <p:nvPr/>
        </p:nvSpPr>
        <p:spPr>
          <a:xfrm>
            <a:off x="3367668" y="1234150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|        OPTIONS</a:t>
            </a:r>
          </a:p>
        </p:txBody>
      </p:sp>
      <p:pic>
        <p:nvPicPr>
          <p:cNvPr id="15" name="Graphic 14" descr="Single gear with solid fill">
            <a:extLst>
              <a:ext uri="{FF2B5EF4-FFF2-40B4-BE49-F238E27FC236}">
                <a16:creationId xmlns:a16="http://schemas.microsoft.com/office/drawing/2014/main" id="{6797233F-2E9C-602D-66E8-338A0E691B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7239" y="1192765"/>
            <a:ext cx="474403" cy="47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638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2271</TotalTime>
  <Words>334</Words>
  <Application>Microsoft Office PowerPoint</Application>
  <PresentationFormat>Widescreen</PresentationFormat>
  <Paragraphs>105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ADLaM Display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adem.lahbib</dc:creator>
  <cp:lastModifiedBy>adem.lahbib</cp:lastModifiedBy>
  <cp:revision>15</cp:revision>
  <dcterms:created xsi:type="dcterms:W3CDTF">2024-08-04T17:13:39Z</dcterms:created>
  <dcterms:modified xsi:type="dcterms:W3CDTF">2024-09-11T11:20:08Z</dcterms:modified>
</cp:coreProperties>
</file>