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57" r:id="rId5"/>
    <p:sldId id="265" r:id="rId6"/>
    <p:sldId id="258" r:id="rId7"/>
    <p:sldId id="261" r:id="rId8"/>
    <p:sldId id="259" r:id="rId9"/>
    <p:sldId id="264" r:id="rId10"/>
    <p:sldId id="262" r:id="rId11"/>
    <p:sldId id="260" r:id="rId12"/>
    <p:sldId id="263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CAD1D4"/>
    <a:srgbClr val="96A2A8"/>
    <a:srgbClr val="A5B0B5"/>
    <a:srgbClr val="BCC4C8"/>
    <a:srgbClr val="D6E1F6"/>
    <a:srgbClr val="1B2029"/>
    <a:srgbClr val="4D5561"/>
    <a:srgbClr val="B3FFBC"/>
    <a:srgbClr val="FF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3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9C53D-E9F5-4253-B088-62086649C9D2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0797F-BB07-43E2-8CA2-96F08879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F68-AA8D-A7A0-6EBD-92397B2A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09877-DE7E-D52E-8E99-0C34DADB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6E9C-CB49-A455-7804-A7045877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BD1D-709B-368F-FD26-440B8F4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62AB-8751-0AC4-96F1-B695DAE8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2056-89E1-66D7-785C-AACA6D0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4568A-7046-8779-9FE8-041226A5B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2192-05B4-F8FB-71D4-457C45F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94C-5A3D-BB84-4A6B-7FF0AE4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C60D-6CDD-049F-E823-15FB5972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2BBE-0898-0949-A815-5CC6509E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5455-FF63-200C-91D9-9580860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29CE-AAA8-86C9-DBB6-93C056A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0982-41A5-258B-0F3D-B1D1A72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0574-4908-87C8-732C-56E8F6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858-1A5A-96C2-BF4B-D1561AF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1B0-00D6-A365-CB03-03C566AA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D5B-B500-B45B-1BFB-5B9656F5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1DB7-8F9B-1CA4-B852-FCC5B95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E4A4-7A88-1002-D109-4E53878E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EC3-49F7-5BEF-847F-77CBD311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8277-5A65-FB52-5682-32FFDB91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6DFF-5C95-79D5-526B-AAA9C9F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42B3-5E31-793B-60F2-38BAD50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F1B1-5A8C-EB5E-F1AB-59CE2EAA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905-AC52-C5A8-FD2C-51C6FC2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37D0-8660-F627-FC06-46EE7EC0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BF64-68F3-BF91-ACD8-D5E68073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FCBE-2CD3-D022-8395-A0F0A23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0123-9032-93DA-71CF-1F95A06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274B-F4BC-B160-5AD7-9645339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53C-D840-893C-5DE2-E56F541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B4AF-F447-CDAF-1302-4FF52632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3209-DE24-69F0-CE70-3461BD63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68E17-DEAF-BA53-6AB2-1F636835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680A-61FD-2318-FDCA-4788800B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2B7D-18C0-0EE2-E01E-E5B5164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699AB-CD98-4D41-6281-1808DB0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DA81-4596-3235-7CB8-E504031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92B-656D-33AD-1364-C6571F9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4B79-9BB0-370C-3DCA-E981427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F8AC-CABB-7C1E-C85C-FC9CEE1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4EFC-493C-822B-983D-C38FA27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AA2C-E5E4-EFDA-A9AC-AAA92909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B0DF4-AC15-DC80-E4F4-950F83B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1BDE-CB55-B664-44E3-C620949F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6B4-F98B-3AAB-4DC8-D2A8321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D035-D855-48E4-9ECF-E1D4BA3F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85FB-AACF-569A-C958-6FB180F7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EFDC-151E-41A3-421D-25331FE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02C0-0C09-6C35-F528-0FBCDF2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6DAF-3EBA-9FD4-B48A-7757CBC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758-4B2C-C15E-0BD7-F11E4B0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39A7-E3B2-5943-3D96-772CD288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C43C-F83D-18E3-8D46-0D0E3EE6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39D6-7189-3382-DF64-224EB41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7BC9-E189-60BD-270C-F262EFB8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E7AB-EE1A-E928-384E-9546152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E052-0696-35FF-47E7-07655D3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64F8-9418-AF19-8C39-CBDF8A61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B5D7-83C1-44C8-550F-6713B59A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B98C6-4E2D-4493-BB6F-B0B550CAA038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612E-0D01-E28B-8D4F-3F6EBE86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C257-6CCB-1923-8E9D-6007F656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sv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sv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6.png"/><Relationship Id="rId5" Type="http://schemas.openxmlformats.org/officeDocument/2006/relationships/image" Target="../media/image50.png"/><Relationship Id="rId15" Type="http://schemas.openxmlformats.org/officeDocument/2006/relationships/image" Target="../media/image68.sv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54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>
            <a:extLst>
              <a:ext uri="{FF2B5EF4-FFF2-40B4-BE49-F238E27FC236}">
                <a16:creationId xmlns:a16="http://schemas.microsoft.com/office/drawing/2014/main" id="{4FC922A2-1151-55AE-42F5-B5A74496A082}"/>
              </a:ext>
            </a:extLst>
          </p:cNvPr>
          <p:cNvSpPr/>
          <p:nvPr/>
        </p:nvSpPr>
        <p:spPr>
          <a:xfrm rot="16200000">
            <a:off x="-6851103" y="-1014378"/>
            <a:ext cx="1235924" cy="1263223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C8416-27C1-B7DD-7B50-735E82AD03F3}"/>
              </a:ext>
            </a:extLst>
          </p:cNvPr>
          <p:cNvSpPr txBox="1"/>
          <p:nvPr/>
        </p:nvSpPr>
        <p:spPr>
          <a:xfrm>
            <a:off x="-5568076" y="-629173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C1B59-0176-AC41-966B-814981C818DF}"/>
              </a:ext>
            </a:extLst>
          </p:cNvPr>
          <p:cNvSpPr txBox="1"/>
          <p:nvPr/>
        </p:nvSpPr>
        <p:spPr>
          <a:xfrm>
            <a:off x="-6527716" y="-567617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11575-7842-0281-78C6-A44C0AE874F9}"/>
              </a:ext>
            </a:extLst>
          </p:cNvPr>
          <p:cNvSpPr/>
          <p:nvPr/>
        </p:nvSpPr>
        <p:spPr>
          <a:xfrm>
            <a:off x="-6494263" y="-492415"/>
            <a:ext cx="796784" cy="5241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4A4299-6128-539C-4B16-4389658AA4DA}"/>
              </a:ext>
            </a:extLst>
          </p:cNvPr>
          <p:cNvSpPr/>
          <p:nvPr/>
        </p:nvSpPr>
        <p:spPr>
          <a:xfrm>
            <a:off x="6046746" y="3358863"/>
            <a:ext cx="8194349" cy="5350337"/>
          </a:xfrm>
          <a:prstGeom prst="roundRect">
            <a:avLst>
              <a:gd name="adj" fmla="val 5413"/>
            </a:avLst>
          </a:prstGeom>
          <a:solidFill>
            <a:schemeClr val="bg1">
              <a:alpha val="33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BDED76-2344-1A35-2EB8-2CD2985E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85" y="3410673"/>
            <a:ext cx="5047926" cy="15180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097E7E-FC67-AC14-FF6D-9E2BEC2F1F06}"/>
              </a:ext>
            </a:extLst>
          </p:cNvPr>
          <p:cNvSpPr txBox="1"/>
          <p:nvPr/>
        </p:nvSpPr>
        <p:spPr>
          <a:xfrm>
            <a:off x="6818591" y="4705358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D664A9-E250-5D33-0F0E-E270C5625FAA}"/>
              </a:ext>
            </a:extLst>
          </p:cNvPr>
          <p:cNvSpPr/>
          <p:nvPr/>
        </p:nvSpPr>
        <p:spPr>
          <a:xfrm>
            <a:off x="6435846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53669-8ECD-2E69-147F-F610F46090DF}"/>
              </a:ext>
            </a:extLst>
          </p:cNvPr>
          <p:cNvSpPr txBox="1"/>
          <p:nvPr/>
        </p:nvSpPr>
        <p:spPr>
          <a:xfrm>
            <a:off x="10242636" y="4705358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B19581-A9F3-B06E-3B44-DF297B3616C6}"/>
              </a:ext>
            </a:extLst>
          </p:cNvPr>
          <p:cNvSpPr/>
          <p:nvPr/>
        </p:nvSpPr>
        <p:spPr>
          <a:xfrm>
            <a:off x="10056275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EE87-6171-2325-15F3-6A75CC5CBB66}"/>
              </a:ext>
            </a:extLst>
          </p:cNvPr>
          <p:cNvSpPr txBox="1"/>
          <p:nvPr/>
        </p:nvSpPr>
        <p:spPr>
          <a:xfrm>
            <a:off x="8745370" y="5775369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6748C-D939-5226-A9E9-49613EDED7E2}"/>
              </a:ext>
            </a:extLst>
          </p:cNvPr>
          <p:cNvSpPr/>
          <p:nvPr/>
        </p:nvSpPr>
        <p:spPr>
          <a:xfrm>
            <a:off x="6435846" y="5733668"/>
            <a:ext cx="7088458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0E56D-AF26-01D4-459F-6AB25545292F}"/>
              </a:ext>
            </a:extLst>
          </p:cNvPr>
          <p:cNvSpPr txBox="1"/>
          <p:nvPr/>
        </p:nvSpPr>
        <p:spPr>
          <a:xfrm>
            <a:off x="6565002" y="678824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BE36A3-CFCD-532E-596D-B8A076799908}"/>
              </a:ext>
            </a:extLst>
          </p:cNvPr>
          <p:cNvSpPr/>
          <p:nvPr/>
        </p:nvSpPr>
        <p:spPr>
          <a:xfrm>
            <a:off x="6381253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14452C-B460-CBB4-52C6-5AB2B7C796C2}"/>
              </a:ext>
            </a:extLst>
          </p:cNvPr>
          <p:cNvSpPr/>
          <p:nvPr/>
        </p:nvSpPr>
        <p:spPr>
          <a:xfrm>
            <a:off x="9980075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D03D3-F5EC-BD61-E4B0-2685FD09AE09}"/>
              </a:ext>
            </a:extLst>
          </p:cNvPr>
          <p:cNvSpPr txBox="1"/>
          <p:nvPr/>
        </p:nvSpPr>
        <p:spPr>
          <a:xfrm>
            <a:off x="10115370" y="6743635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E869B-EC1A-5CC4-5A1B-4D9276F3F77B}"/>
              </a:ext>
            </a:extLst>
          </p:cNvPr>
          <p:cNvSpPr/>
          <p:nvPr/>
        </p:nvSpPr>
        <p:spPr>
          <a:xfrm>
            <a:off x="1999917" y="1249144"/>
            <a:ext cx="3468029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Paint with solid fill">
            <a:extLst>
              <a:ext uri="{FF2B5EF4-FFF2-40B4-BE49-F238E27FC236}">
                <a16:creationId xmlns:a16="http://schemas.microsoft.com/office/drawing/2014/main" id="{A1EF1A64-160B-BEA1-652C-C6D091690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4346" y="124914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CC580F8-7C06-1049-C135-E37A938737ED}"/>
              </a:ext>
            </a:extLst>
          </p:cNvPr>
          <p:cNvSpPr txBox="1"/>
          <p:nvPr/>
        </p:nvSpPr>
        <p:spPr>
          <a:xfrm>
            <a:off x="3278991" y="1280861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BFC812-9314-0EFE-18DB-01B4BCF3D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304" y="1228314"/>
            <a:ext cx="2042337" cy="749873"/>
          </a:xfrm>
          <a:prstGeom prst="rect">
            <a:avLst/>
          </a:prstGeom>
        </p:spPr>
      </p:pic>
      <p:pic>
        <p:nvPicPr>
          <p:cNvPr id="51" name="Picture 50" descr="A red and black sign&#10;&#10;Description automatically generated">
            <a:extLst>
              <a:ext uri="{FF2B5EF4-FFF2-40B4-BE49-F238E27FC236}">
                <a16:creationId xmlns:a16="http://schemas.microsoft.com/office/drawing/2014/main" id="{8CEA993D-F0AC-B875-BDE7-EE778EB35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7370" y="4253412"/>
            <a:ext cx="3505234" cy="12829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A8E8943-F52A-DCF0-787A-27E7F423F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567" y="3643992"/>
            <a:ext cx="2170364" cy="7498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AD3578-C169-C8E2-8FF9-0E809F465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1159" y="1337117"/>
            <a:ext cx="4157832" cy="7498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D37C884-3F5F-B457-6907-E874603ED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063" y="1616701"/>
            <a:ext cx="2048434" cy="7498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CE7573-1021-1E40-BE79-7D26F186AE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400" y="1361985"/>
            <a:ext cx="2127688" cy="749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9F8B20-84AE-4996-EBDD-C8AC67730C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5846" y="1949936"/>
            <a:ext cx="2048434" cy="74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FA0D6-182E-75B1-636E-F281DAFA53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46087" y="2187433"/>
            <a:ext cx="2048434" cy="749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B64CC0-D448-239A-800A-B122DAFE6D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6559" y="2785816"/>
            <a:ext cx="2167692" cy="749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DF10AC-D433-769A-18EA-7DCB20DFC2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7084" y="3054063"/>
            <a:ext cx="4157832" cy="74987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B810C-2CE5-2507-7021-1565ECA76892}"/>
              </a:ext>
            </a:extLst>
          </p:cNvPr>
          <p:cNvSpPr/>
          <p:nvPr/>
        </p:nvSpPr>
        <p:spPr>
          <a:xfrm>
            <a:off x="-989844" y="567369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5F45D-4747-F519-5293-3B78336D1A28}"/>
              </a:ext>
            </a:extLst>
          </p:cNvPr>
          <p:cNvSpPr txBox="1"/>
          <p:nvPr/>
        </p:nvSpPr>
        <p:spPr>
          <a:xfrm>
            <a:off x="-607099" y="567369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EE1D13-BC03-FB4C-E3F5-08C6B2D63EBD}"/>
              </a:ext>
            </a:extLst>
          </p:cNvPr>
          <p:cNvSpPr/>
          <p:nvPr/>
        </p:nvSpPr>
        <p:spPr>
          <a:xfrm>
            <a:off x="-4435897" y="3745583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4D21AA-9ABC-2FFA-D6AA-268FCFE385E1}"/>
              </a:ext>
            </a:extLst>
          </p:cNvPr>
          <p:cNvSpPr txBox="1"/>
          <p:nvPr/>
        </p:nvSpPr>
        <p:spPr>
          <a:xfrm>
            <a:off x="-4249536" y="3745583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9DDB91-A235-FD80-38BD-148519491934}"/>
              </a:ext>
            </a:extLst>
          </p:cNvPr>
          <p:cNvSpPr/>
          <p:nvPr/>
        </p:nvSpPr>
        <p:spPr>
          <a:xfrm>
            <a:off x="-5176823" y="7631092"/>
            <a:ext cx="7088458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29E7-52EA-1CA5-E561-42965F065C6F}"/>
              </a:ext>
            </a:extLst>
          </p:cNvPr>
          <p:cNvSpPr txBox="1"/>
          <p:nvPr/>
        </p:nvSpPr>
        <p:spPr>
          <a:xfrm>
            <a:off x="-2867299" y="7672793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EC58196-E855-DC46-9F3B-D43242804F56}"/>
              </a:ext>
            </a:extLst>
          </p:cNvPr>
          <p:cNvSpPr/>
          <p:nvPr/>
        </p:nvSpPr>
        <p:spPr>
          <a:xfrm>
            <a:off x="15163303" y="466635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BE8F51-1B7A-A1D9-407C-344490BBAB28}"/>
              </a:ext>
            </a:extLst>
          </p:cNvPr>
          <p:cNvSpPr txBox="1"/>
          <p:nvPr/>
        </p:nvSpPr>
        <p:spPr>
          <a:xfrm>
            <a:off x="15347052" y="511175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EEBE9C1-73C6-C73F-2D2A-DF498F31A0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63303" y="2056625"/>
            <a:ext cx="3645724" cy="1286367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D07A5B-EF1E-C29C-5AFF-FACAC230B35E}"/>
              </a:ext>
            </a:extLst>
          </p:cNvPr>
          <p:cNvSpPr/>
          <p:nvPr/>
        </p:nvSpPr>
        <p:spPr>
          <a:xfrm>
            <a:off x="14600954" y="520432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C960A-D009-6C2C-7349-4B7AA0CCE4D5}"/>
              </a:ext>
            </a:extLst>
          </p:cNvPr>
          <p:cNvSpPr txBox="1"/>
          <p:nvPr/>
        </p:nvSpPr>
        <p:spPr>
          <a:xfrm>
            <a:off x="14736249" y="5204259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064AB5-6298-2FDA-F1C0-2E91C2CBFAF5}"/>
              </a:ext>
            </a:extLst>
          </p:cNvPr>
          <p:cNvSpPr/>
          <p:nvPr/>
        </p:nvSpPr>
        <p:spPr>
          <a:xfrm>
            <a:off x="-431668" y="-1313029"/>
            <a:ext cx="3468029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Paint with solid fill">
            <a:extLst>
              <a:ext uri="{FF2B5EF4-FFF2-40B4-BE49-F238E27FC236}">
                <a16:creationId xmlns:a16="http://schemas.microsoft.com/office/drawing/2014/main" id="{48D10AA8-FD01-5726-D63C-67C5C0AB1F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77239" y="-1313029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599FD05-C4B4-0B26-25A8-A0A8B379D686}"/>
              </a:ext>
            </a:extLst>
          </p:cNvPr>
          <p:cNvSpPr txBox="1"/>
          <p:nvPr/>
        </p:nvSpPr>
        <p:spPr>
          <a:xfrm>
            <a:off x="847406" y="-128131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96C79-E728-8756-D14B-BD79A2FB5419}"/>
              </a:ext>
            </a:extLst>
          </p:cNvPr>
          <p:cNvSpPr txBox="1"/>
          <p:nvPr/>
        </p:nvSpPr>
        <p:spPr>
          <a:xfrm>
            <a:off x="-5970600" y="1057576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82D5DD8-30EC-267B-04B7-AF962AF9044E}"/>
              </a:ext>
            </a:extLst>
          </p:cNvPr>
          <p:cNvSpPr/>
          <p:nvPr/>
        </p:nvSpPr>
        <p:spPr>
          <a:xfrm>
            <a:off x="-6353345" y="1057576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7C79119-FEB7-92C5-0EB6-DA7126BD838F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35000"/>
            <a:biLevel thresh="2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2618" y="-2171118"/>
            <a:ext cx="3505504" cy="12863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155777-D469-1F36-C1DD-17C81BB11D45}"/>
              </a:ext>
            </a:extLst>
          </p:cNvPr>
          <p:cNvSpPr/>
          <p:nvPr/>
        </p:nvSpPr>
        <p:spPr>
          <a:xfrm>
            <a:off x="9849282" y="-2227487"/>
            <a:ext cx="4605097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DFFE-25F6-6F16-26EB-97A7E8377949}"/>
              </a:ext>
            </a:extLst>
          </p:cNvPr>
          <p:cNvSpPr txBox="1"/>
          <p:nvPr/>
        </p:nvSpPr>
        <p:spPr>
          <a:xfrm>
            <a:off x="-3140911" y="662929"/>
            <a:ext cx="272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DBD1D-CBB1-039F-9D28-AC6B0515527D}"/>
              </a:ext>
            </a:extLst>
          </p:cNvPr>
          <p:cNvSpPr/>
          <p:nvPr/>
        </p:nvSpPr>
        <p:spPr>
          <a:xfrm>
            <a:off x="595532" y="1385724"/>
            <a:ext cx="616703" cy="806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B98D30-FAE0-ECD0-DE3C-9DD782964510}"/>
              </a:ext>
            </a:extLst>
          </p:cNvPr>
          <p:cNvSpPr/>
          <p:nvPr/>
        </p:nvSpPr>
        <p:spPr>
          <a:xfrm>
            <a:off x="648066" y="1451627"/>
            <a:ext cx="509740" cy="597565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9916F97D-DE30-2EE1-ED7F-1F3D29503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8066" y="1491275"/>
            <a:ext cx="509740" cy="5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3944107" y="1990139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3944107" y="1988917"/>
            <a:ext cx="243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Full Screen: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3944107" y="2584558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3944107" y="258797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Screen Resolution: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9467F-8436-5ADF-A183-BC65C4460876}"/>
              </a:ext>
            </a:extLst>
          </p:cNvPr>
          <p:cNvSpPr/>
          <p:nvPr/>
        </p:nvSpPr>
        <p:spPr>
          <a:xfrm>
            <a:off x="1347858" y="1942824"/>
            <a:ext cx="2435284" cy="3474808"/>
          </a:xfrm>
          <a:prstGeom prst="roundRect">
            <a:avLst>
              <a:gd name="adj" fmla="val 7891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2DE9F-D46E-7939-9505-31BC3800A2F9}"/>
              </a:ext>
            </a:extLst>
          </p:cNvPr>
          <p:cNvSpPr/>
          <p:nvPr/>
        </p:nvSpPr>
        <p:spPr>
          <a:xfrm>
            <a:off x="1479398" y="2076517"/>
            <a:ext cx="2178201" cy="508041"/>
          </a:xfrm>
          <a:prstGeom prst="roundRect">
            <a:avLst>
              <a:gd name="adj" fmla="val 30169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86C7-14B6-084B-AE43-FF5A35E6FC8C}"/>
              </a:ext>
            </a:extLst>
          </p:cNvPr>
          <p:cNvSpPr txBox="1"/>
          <p:nvPr/>
        </p:nvSpPr>
        <p:spPr>
          <a:xfrm>
            <a:off x="2055633" y="2077932"/>
            <a:ext cx="144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Display</a:t>
            </a:r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356AF1-E602-90DF-1DD2-A1862F13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1179" y="2133599"/>
            <a:ext cx="373340" cy="373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10627-2270-B649-03C1-F346A343FAA6}"/>
              </a:ext>
            </a:extLst>
          </p:cNvPr>
          <p:cNvSpPr txBox="1"/>
          <p:nvPr/>
        </p:nvSpPr>
        <p:spPr>
          <a:xfrm>
            <a:off x="1427399" y="5817813"/>
            <a:ext cx="327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You can contact me 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B6436-195C-69BD-6591-0F4CBAB34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353" y="5886208"/>
            <a:ext cx="359284" cy="357768"/>
          </a:xfrm>
          <a:prstGeom prst="round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41C94E-7DF4-BC0F-A6CD-3331ABC60BF3}"/>
              </a:ext>
            </a:extLst>
          </p:cNvPr>
          <p:cNvSpPr txBox="1"/>
          <p:nvPr/>
        </p:nvSpPr>
        <p:spPr>
          <a:xfrm>
            <a:off x="5022033" y="5874540"/>
            <a:ext cx="1760397" cy="38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@LahbibMajd</a:t>
            </a:r>
          </a:p>
        </p:txBody>
      </p:sp>
      <p:pic>
        <p:nvPicPr>
          <p:cNvPr id="1026" name="Picture 2" descr="Github Logo Vector Art, Icons, and Graphics for Free Download">
            <a:extLst>
              <a:ext uri="{FF2B5EF4-FFF2-40B4-BE49-F238E27FC236}">
                <a16:creationId xmlns:a16="http://schemas.microsoft.com/office/drawing/2014/main" id="{0F616A23-3C98-7993-1287-376947972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11900" r="59397" b="26860"/>
          <a:stretch/>
        </p:blipFill>
        <p:spPr bwMode="auto">
          <a:xfrm>
            <a:off x="6618598" y="5834000"/>
            <a:ext cx="478512" cy="4616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FB5D-12E2-D015-6CD9-1A6BC9F6DDF7}"/>
              </a:ext>
            </a:extLst>
          </p:cNvPr>
          <p:cNvSpPr txBox="1"/>
          <p:nvPr/>
        </p:nvSpPr>
        <p:spPr>
          <a:xfrm>
            <a:off x="7052475" y="5902956"/>
            <a:ext cx="3028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@MajdLHB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889207-7020-C4C2-6487-60B30EACB117}"/>
              </a:ext>
            </a:extLst>
          </p:cNvPr>
          <p:cNvSpPr/>
          <p:nvPr/>
        </p:nvSpPr>
        <p:spPr>
          <a:xfrm>
            <a:off x="1360469" y="5722071"/>
            <a:ext cx="8720233" cy="6531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D4AA92-6110-8CC8-0EDB-12AE0973D887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5FCDF-326B-0F63-34BB-7D1028E59477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771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Developer: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8" y="3822344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7" y="3831836"/>
            <a:ext cx="77149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Game project: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to learn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9612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of learning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281317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51C81-6ADC-436E-8A7F-ABE55242F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11" y="2322040"/>
            <a:ext cx="406349" cy="406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221CA-0E26-CB39-3FDA-9064617FC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23" y="1828388"/>
            <a:ext cx="406349" cy="4063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43466-91F5-417C-34A9-28B0BA865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85" y="1678389"/>
            <a:ext cx="406349" cy="406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7C8D79-2CD9-0D9C-3757-41B07FAE8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5" y="1828389"/>
            <a:ext cx="406349" cy="4063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2827E7E-6991-496A-64FF-98F1BD8B6FC2}"/>
              </a:ext>
            </a:extLst>
          </p:cNvPr>
          <p:cNvSpPr/>
          <p:nvPr/>
        </p:nvSpPr>
        <p:spPr>
          <a:xfrm>
            <a:off x="8238252" y="2727070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1C6B4527-EB27-0EA1-6BFB-D2C18D4279A0}"/>
              </a:ext>
            </a:extLst>
          </p:cNvPr>
          <p:cNvSpPr/>
          <p:nvPr/>
        </p:nvSpPr>
        <p:spPr>
          <a:xfrm>
            <a:off x="8224303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EE2C46FF-A2EA-0538-FFDE-01243B3E1B04}"/>
              </a:ext>
            </a:extLst>
          </p:cNvPr>
          <p:cNvSpPr/>
          <p:nvPr/>
        </p:nvSpPr>
        <p:spPr>
          <a:xfrm>
            <a:off x="7783392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C3937CA7-92CD-1CBB-A4FF-4240A86EFD6E}"/>
              </a:ext>
            </a:extLst>
          </p:cNvPr>
          <p:cNvSpPr/>
          <p:nvPr/>
        </p:nvSpPr>
        <p:spPr>
          <a:xfrm>
            <a:off x="8665214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Graphic 1036" descr="Caret Left with solid fill">
            <a:extLst>
              <a:ext uri="{FF2B5EF4-FFF2-40B4-BE49-F238E27FC236}">
                <a16:creationId xmlns:a16="http://schemas.microsoft.com/office/drawing/2014/main" id="{F55AEFA7-2DFA-9E5D-16BB-98C51447A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12350" y="3140779"/>
            <a:ext cx="274320" cy="274320"/>
          </a:xfrm>
          <a:prstGeom prst="rect">
            <a:avLst/>
          </a:prstGeom>
        </p:spPr>
      </p:pic>
      <p:pic>
        <p:nvPicPr>
          <p:cNvPr id="1039" name="Graphic 1038" descr="Caret Right with solid fill">
            <a:extLst>
              <a:ext uri="{FF2B5EF4-FFF2-40B4-BE49-F238E27FC236}">
                <a16:creationId xmlns:a16="http://schemas.microsoft.com/office/drawing/2014/main" id="{4C9D78F5-747E-E701-C659-4B3D1C9FE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8646" y="3128632"/>
            <a:ext cx="274320" cy="274320"/>
          </a:xfrm>
          <a:prstGeom prst="rect">
            <a:avLst/>
          </a:prstGeom>
        </p:spPr>
      </p:pic>
      <p:pic>
        <p:nvPicPr>
          <p:cNvPr id="1041" name="Graphic 1040" descr="Caret Down with solid fill">
            <a:extLst>
              <a:ext uri="{FF2B5EF4-FFF2-40B4-BE49-F238E27FC236}">
                <a16:creationId xmlns:a16="http://schemas.microsoft.com/office/drawing/2014/main" id="{DC0F6953-46A7-25E1-2AD8-FDA3A5883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95880" y="3145797"/>
            <a:ext cx="274320" cy="274320"/>
          </a:xfrm>
          <a:prstGeom prst="rect">
            <a:avLst/>
          </a:prstGeom>
        </p:spPr>
      </p:pic>
      <p:pic>
        <p:nvPicPr>
          <p:cNvPr id="1043" name="Graphic 1042" descr="Caret Up with solid fill">
            <a:extLst>
              <a:ext uri="{FF2B5EF4-FFF2-40B4-BE49-F238E27FC236}">
                <a16:creationId xmlns:a16="http://schemas.microsoft.com/office/drawing/2014/main" id="{19BCD02A-EC0D-CA32-2E98-F07C909B9A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99593" y="2752344"/>
            <a:ext cx="274320" cy="274320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736388-408B-43EF-CC44-43E5BD338287}"/>
              </a:ext>
            </a:extLst>
          </p:cNvPr>
          <p:cNvSpPr/>
          <p:nvPr/>
        </p:nvSpPr>
        <p:spPr>
          <a:xfrm>
            <a:off x="5563832" y="559690"/>
            <a:ext cx="2356278" cy="5039828"/>
          </a:xfrm>
          <a:prstGeom prst="roundRect">
            <a:avLst>
              <a:gd name="adj" fmla="val 7761"/>
            </a:avLst>
          </a:prstGeom>
          <a:solidFill>
            <a:schemeClr val="bg1">
              <a:alpha val="78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C5B41BBD-FEB7-F399-9618-13DBDBFD0F78}"/>
              </a:ext>
            </a:extLst>
          </p:cNvPr>
          <p:cNvSpPr txBox="1"/>
          <p:nvPr/>
        </p:nvSpPr>
        <p:spPr>
          <a:xfrm>
            <a:off x="3627115" y="129755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CE09FCF-AA31-11F5-D82E-C8CF23253740}"/>
              </a:ext>
            </a:extLst>
          </p:cNvPr>
          <p:cNvSpPr txBox="1"/>
          <p:nvPr/>
        </p:nvSpPr>
        <p:spPr>
          <a:xfrm>
            <a:off x="3627115" y="1719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DB1D8AF-A568-7888-BAC8-4FAE4A84B6BF}"/>
              </a:ext>
            </a:extLst>
          </p:cNvPr>
          <p:cNvSpPr txBox="1"/>
          <p:nvPr/>
        </p:nvSpPr>
        <p:spPr>
          <a:xfrm>
            <a:off x="3627114" y="208450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CB7681A-B51B-C6B2-812C-CA16FBF200F1}"/>
              </a:ext>
            </a:extLst>
          </p:cNvPr>
          <p:cNvSpPr txBox="1"/>
          <p:nvPr/>
        </p:nvSpPr>
        <p:spPr>
          <a:xfrm>
            <a:off x="3627114" y="2504035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4CD4E51-9E47-EB2D-81D3-99CDEC29326B}"/>
              </a:ext>
            </a:extLst>
          </p:cNvPr>
          <p:cNvSpPr txBox="1"/>
          <p:nvPr/>
        </p:nvSpPr>
        <p:spPr>
          <a:xfrm>
            <a:off x="3648689" y="3006447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10BC5D0-54CF-25AC-9BAC-22505BE0DFFB}"/>
              </a:ext>
            </a:extLst>
          </p:cNvPr>
          <p:cNvSpPr txBox="1"/>
          <p:nvPr/>
        </p:nvSpPr>
        <p:spPr>
          <a:xfrm>
            <a:off x="3655786" y="3869178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7A44B9D-6210-791C-4B1B-08ACF13FC01D}"/>
              </a:ext>
            </a:extLst>
          </p:cNvPr>
          <p:cNvSpPr txBox="1"/>
          <p:nvPr/>
        </p:nvSpPr>
        <p:spPr>
          <a:xfrm>
            <a:off x="3627114" y="4280519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C533ACB-8AE6-DC92-DEC6-D5624A63FE13}"/>
              </a:ext>
            </a:extLst>
          </p:cNvPr>
          <p:cNvSpPr txBox="1"/>
          <p:nvPr/>
        </p:nvSpPr>
        <p:spPr>
          <a:xfrm>
            <a:off x="3648432" y="4737827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1DEF3E-BD70-1E31-2BB8-7C1D92D83B6C}"/>
              </a:ext>
            </a:extLst>
          </p:cNvPr>
          <p:cNvSpPr txBox="1"/>
          <p:nvPr/>
        </p:nvSpPr>
        <p:spPr>
          <a:xfrm>
            <a:off x="3627114" y="343846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B753916-FBB1-3FA3-36CA-68471BBEC8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5193169"/>
            <a:ext cx="406349" cy="406349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4E0BE194-35DB-030B-DF50-DF590D5CF4F6}"/>
              </a:ext>
            </a:extLst>
          </p:cNvPr>
          <p:cNvSpPr txBox="1"/>
          <p:nvPr/>
        </p:nvSpPr>
        <p:spPr>
          <a:xfrm>
            <a:off x="3659228" y="521348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camera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068083FE-D703-22C7-CE2A-31B49B47BA72}"/>
              </a:ext>
            </a:extLst>
          </p:cNvPr>
          <p:cNvSpPr txBox="1"/>
          <p:nvPr/>
        </p:nvSpPr>
        <p:spPr>
          <a:xfrm>
            <a:off x="6271009" y="2201570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9F8691A-719B-E0FC-613A-65843E83E87C}"/>
              </a:ext>
            </a:extLst>
          </p:cNvPr>
          <p:cNvSpPr txBox="1"/>
          <p:nvPr/>
        </p:nvSpPr>
        <p:spPr>
          <a:xfrm>
            <a:off x="6304432" y="352560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604D6AE2-18C4-BD93-FD49-D7FA3A9B016C}"/>
              </a:ext>
            </a:extLst>
          </p:cNvPr>
          <p:cNvSpPr txBox="1"/>
          <p:nvPr/>
        </p:nvSpPr>
        <p:spPr>
          <a:xfrm>
            <a:off x="6281801" y="3102923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 / Back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9902F5C9-A0FF-DAAA-3ED9-19EF911D9849}"/>
              </a:ext>
            </a:extLst>
          </p:cNvPr>
          <p:cNvSpPr txBox="1"/>
          <p:nvPr/>
        </p:nvSpPr>
        <p:spPr>
          <a:xfrm>
            <a:off x="6287932" y="1331686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42ED31-8E08-C1B3-E2A2-F61AB667CA8E}"/>
              </a:ext>
            </a:extLst>
          </p:cNvPr>
          <p:cNvSpPr txBox="1"/>
          <p:nvPr/>
        </p:nvSpPr>
        <p:spPr>
          <a:xfrm>
            <a:off x="6304432" y="174963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436FFA7-61CF-E217-96A8-9A2D2E671D8C}"/>
              </a:ext>
            </a:extLst>
          </p:cNvPr>
          <p:cNvSpPr txBox="1"/>
          <p:nvPr/>
        </p:nvSpPr>
        <p:spPr>
          <a:xfrm>
            <a:off x="6279129" y="264429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E58534D-5B60-EAFF-8B06-FB1A7E1ADC70}"/>
              </a:ext>
            </a:extLst>
          </p:cNvPr>
          <p:cNvSpPr txBox="1"/>
          <p:nvPr/>
        </p:nvSpPr>
        <p:spPr>
          <a:xfrm>
            <a:off x="6302091" y="3966930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86B2D222-9230-D6DB-0772-29425F5BAC37}"/>
              </a:ext>
            </a:extLst>
          </p:cNvPr>
          <p:cNvSpPr/>
          <p:nvPr/>
        </p:nvSpPr>
        <p:spPr>
          <a:xfrm>
            <a:off x="9289275" y="783112"/>
            <a:ext cx="206031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Graphic 1086" descr="Mouse with solid fill">
            <a:extLst>
              <a:ext uri="{FF2B5EF4-FFF2-40B4-BE49-F238E27FC236}">
                <a16:creationId xmlns:a16="http://schemas.microsoft.com/office/drawing/2014/main" id="{7BCE2D06-22AE-DEC6-DF4F-01DAD7B67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3204" y="4458103"/>
            <a:ext cx="387174" cy="387174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31623D4F-EC9A-4F41-7C00-164ECE73B868}"/>
              </a:ext>
            </a:extLst>
          </p:cNvPr>
          <p:cNvSpPr txBox="1"/>
          <p:nvPr/>
        </p:nvSpPr>
        <p:spPr>
          <a:xfrm>
            <a:off x="6279789" y="4465185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</a:t>
            </a:r>
          </a:p>
        </p:txBody>
      </p:sp>
    </p:spTree>
    <p:extLst>
      <p:ext uri="{BB962C8B-B14F-4D97-AF65-F5344CB8AC3E}">
        <p14:creationId xmlns:p14="http://schemas.microsoft.com/office/powerpoint/2010/main" val="31976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se Cursor Concept 2850155 Vector Art at Vecteezy">
            <a:extLst>
              <a:ext uri="{FF2B5EF4-FFF2-40B4-BE49-F238E27FC236}">
                <a16:creationId xmlns:a16="http://schemas.microsoft.com/office/drawing/2014/main" id="{6579E40F-AF4F-9588-08BC-62A8A7EB9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t="8618" r="76499" b="66016"/>
          <a:stretch/>
        </p:blipFill>
        <p:spPr bwMode="auto">
          <a:xfrm>
            <a:off x="1694985" y="591015"/>
            <a:ext cx="1561172" cy="1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4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139EAC-D660-6A9E-FD70-4F23667C9D34}"/>
              </a:ext>
            </a:extLst>
          </p:cNvPr>
          <p:cNvSpPr/>
          <p:nvPr/>
        </p:nvSpPr>
        <p:spPr>
          <a:xfrm>
            <a:off x="2074127" y="1761891"/>
            <a:ext cx="2587083" cy="2135459"/>
          </a:xfrm>
          <a:prstGeom prst="roundRect">
            <a:avLst>
              <a:gd name="adj" fmla="val 22411"/>
            </a:avLst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1CFB9-5CD4-5884-8F91-4B5A46824561}"/>
              </a:ext>
            </a:extLst>
          </p:cNvPr>
          <p:cNvSpPr/>
          <p:nvPr/>
        </p:nvSpPr>
        <p:spPr>
          <a:xfrm>
            <a:off x="7322633" y="1516436"/>
            <a:ext cx="2884449" cy="2380914"/>
          </a:xfrm>
          <a:prstGeom prst="roundRect">
            <a:avLst>
              <a:gd name="adj" fmla="val 22411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FB47D-F783-A30C-233E-9123344D4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85F3A-37E3-8221-4129-8B9DEA940C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0" y="0"/>
            <a:ext cx="4025736" cy="2505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D9E04-61C2-F3C4-D94A-C68A9447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4025736" y="0"/>
            <a:ext cx="4025736" cy="2505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A28D5-2946-ECFE-0F07-18C92723FF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8051472" y="0"/>
            <a:ext cx="4025736" cy="2505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D81BF-6F71-5EC3-5954-E6F2CBEF62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2077208" y="0"/>
            <a:ext cx="4025736" cy="2505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347134-BD17-AE4D-2C68-67B047E55A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-1898074" y="2505694"/>
            <a:ext cx="4025736" cy="2505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34E4E-4A5D-2A10-38C5-08724105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2127662" y="2505694"/>
            <a:ext cx="4025736" cy="2505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A6A24-5F9A-C5E2-E183-1FF3B5F331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6153398" y="2505694"/>
            <a:ext cx="4025736" cy="2505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6E6F9-921C-5752-7527-E7F3185B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0179134" y="2505694"/>
            <a:ext cx="4025736" cy="2505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A6549-A434-31C9-70D0-042CA166CD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-1094509" y="5011388"/>
            <a:ext cx="4025736" cy="25056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2BC9B1-2B0D-1B16-394D-3B6806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2931227" y="5011388"/>
            <a:ext cx="4025736" cy="2505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D90A1-2CB1-CE1A-C711-EFF1C30A5A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6956963" y="5011388"/>
            <a:ext cx="4025736" cy="2505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D1FAF4-4937-17B0-CA1C-3335C26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0982699" y="5011388"/>
            <a:ext cx="4025736" cy="25056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4E4E93-B527-7C93-ACA6-AEC2FEB3FD89}"/>
              </a:ext>
            </a:extLst>
          </p:cNvPr>
          <p:cNvSpPr txBox="1"/>
          <p:nvPr/>
        </p:nvSpPr>
        <p:spPr>
          <a:xfrm>
            <a:off x="1699166" y="2274838"/>
            <a:ext cx="890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THANKS FOR PLAYING THE DEMO!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F829FE-3ED4-A70D-3E98-6959E61C1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120" y="1136077"/>
            <a:ext cx="4170556" cy="12541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DAA0A4-1335-1EAB-A497-273953E5E23A}"/>
              </a:ext>
            </a:extLst>
          </p:cNvPr>
          <p:cNvSpPr txBox="1"/>
          <p:nvPr/>
        </p:nvSpPr>
        <p:spPr>
          <a:xfrm>
            <a:off x="3194927" y="2928874"/>
            <a:ext cx="593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FULL GAME WILL LAUNCH ON ITCH.IO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12068-E3B3-768A-4937-4EE0D6B3DCFE}"/>
              </a:ext>
            </a:extLst>
          </p:cNvPr>
          <p:cNvSpPr txBox="1"/>
          <p:nvPr/>
        </p:nvSpPr>
        <p:spPr>
          <a:xfrm>
            <a:off x="3141111" y="4888301"/>
            <a:ext cx="579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THIS IS AN OPEN-SOURSE GODOT PROJECT</a:t>
            </a:r>
          </a:p>
          <a:p>
            <a:pPr algn="ctr"/>
            <a:r>
              <a:rPr lang="en-US" sz="2000" dirty="0"/>
              <a:t>YOU CAN FIND ON @MAJDLHB GITHUB ACCOUNT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AC7FC-E396-8A69-BF95-7D8A8BFC08EE}"/>
              </a:ext>
            </a:extLst>
          </p:cNvPr>
          <p:cNvSpPr txBox="1"/>
          <p:nvPr/>
        </p:nvSpPr>
        <p:spPr>
          <a:xfrm>
            <a:off x="3772789" y="5756403"/>
            <a:ext cx="453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IT’S MY FIRST TIME WITH GODOT </a:t>
            </a:r>
          </a:p>
          <a:p>
            <a:pPr algn="ctr"/>
            <a:r>
              <a:rPr lang="en-US" sz="2000" dirty="0"/>
              <a:t>AFTER USING UNITY FOR A LONG TIME </a:t>
            </a:r>
          </a:p>
          <a:p>
            <a:pPr algn="ctr"/>
            <a:r>
              <a:rPr lang="en-US" sz="2000" dirty="0"/>
              <a:t>AND UNREAL ENGINE 4 ONCE BEFORE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2204B8-D2F9-8440-9BD5-B9103E283883}"/>
              </a:ext>
            </a:extLst>
          </p:cNvPr>
          <p:cNvSpPr txBox="1"/>
          <p:nvPr/>
        </p:nvSpPr>
        <p:spPr>
          <a:xfrm>
            <a:off x="4302516" y="166587"/>
            <a:ext cx="34721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DEVELOPED BY MAJD LAHBIB</a:t>
            </a:r>
          </a:p>
          <a:p>
            <a:pPr algn="ctr"/>
            <a:r>
              <a:rPr lang="en-US" sz="1400" dirty="0"/>
              <a:t>IN GODOT 4</a:t>
            </a:r>
          </a:p>
        </p:txBody>
      </p:sp>
    </p:spTree>
    <p:extLst>
      <p:ext uri="{BB962C8B-B14F-4D97-AF65-F5344CB8AC3E}">
        <p14:creationId xmlns:p14="http://schemas.microsoft.com/office/powerpoint/2010/main" val="317419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7B61F-0B67-275C-7E23-192FE9DB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2" r="21642" b="8801"/>
          <a:stretch/>
        </p:blipFill>
        <p:spPr>
          <a:xfrm>
            <a:off x="0" y="14068"/>
            <a:ext cx="12192000" cy="68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8732F47-78DA-9C78-F787-5F6244741F94}"/>
              </a:ext>
            </a:extLst>
          </p:cNvPr>
          <p:cNvSpPr/>
          <p:nvPr/>
        </p:nvSpPr>
        <p:spPr>
          <a:xfrm>
            <a:off x="2377440" y="1207008"/>
            <a:ext cx="2121408" cy="21214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9EF27F-49E5-C0EE-FD35-D0593BF264FF}"/>
              </a:ext>
            </a:extLst>
          </p:cNvPr>
          <p:cNvSpPr/>
          <p:nvPr/>
        </p:nvSpPr>
        <p:spPr>
          <a:xfrm>
            <a:off x="3076956" y="1906524"/>
            <a:ext cx="722376" cy="72237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2DA2A-77DF-A752-55F6-B8B719C3489C}"/>
              </a:ext>
            </a:extLst>
          </p:cNvPr>
          <p:cNvSpPr/>
          <p:nvPr/>
        </p:nvSpPr>
        <p:spPr>
          <a:xfrm>
            <a:off x="5373624" y="4241292"/>
            <a:ext cx="722376" cy="722376"/>
          </a:xfrm>
          <a:prstGeom prst="ellipse">
            <a:avLst/>
          </a:prstGeom>
          <a:solidFill>
            <a:srgbClr val="9E00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7FD094-CE69-09BC-2CE1-1552E845F00D}"/>
              </a:ext>
            </a:extLst>
          </p:cNvPr>
          <p:cNvSpPr/>
          <p:nvPr/>
        </p:nvSpPr>
        <p:spPr>
          <a:xfrm>
            <a:off x="6205728" y="1368831"/>
            <a:ext cx="231648" cy="137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060A11-8479-E656-85DD-A34559B1019B}"/>
              </a:ext>
            </a:extLst>
          </p:cNvPr>
          <p:cNvSpPr/>
          <p:nvPr/>
        </p:nvSpPr>
        <p:spPr>
          <a:xfrm rot="19640493">
            <a:off x="6427556" y="1321074"/>
            <a:ext cx="231648" cy="8900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27028-F89C-3D8D-59AC-D3750A8DFCA2}"/>
              </a:ext>
            </a:extLst>
          </p:cNvPr>
          <p:cNvSpPr/>
          <p:nvPr/>
        </p:nvSpPr>
        <p:spPr>
          <a:xfrm rot="1959507" flipH="1">
            <a:off x="5980176" y="1324588"/>
            <a:ext cx="231648" cy="8900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178CD-B8FF-1F55-AC6C-E71DBBEA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95" y="4288917"/>
            <a:ext cx="494833" cy="651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C5BB60-5D46-5B8C-2F79-5206BBC3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05" y="3069305"/>
            <a:ext cx="719390" cy="7193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24BA7B5-5084-8DB2-21FE-746D5D338CB7}"/>
              </a:ext>
            </a:extLst>
          </p:cNvPr>
          <p:cNvSpPr/>
          <p:nvPr/>
        </p:nvSpPr>
        <p:spPr>
          <a:xfrm>
            <a:off x="7480660" y="4228305"/>
            <a:ext cx="722376" cy="722376"/>
          </a:xfrm>
          <a:prstGeom prst="ellipse">
            <a:avLst/>
          </a:prstGeom>
          <a:solidFill>
            <a:srgbClr val="9E00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C9DC3A-F4C7-E52F-4686-CC02E2E81D61}"/>
              </a:ext>
            </a:extLst>
          </p:cNvPr>
          <p:cNvSpPr/>
          <p:nvPr/>
        </p:nvSpPr>
        <p:spPr>
          <a:xfrm rot="10800000">
            <a:off x="7685110" y="4383540"/>
            <a:ext cx="294425" cy="411905"/>
          </a:xfrm>
          <a:custGeom>
            <a:avLst/>
            <a:gdLst>
              <a:gd name="connsiteX0" fmla="*/ 263185 w 494833"/>
              <a:gd name="connsiteY0" fmla="*/ 576455 h 692279"/>
              <a:gd name="connsiteX1" fmla="*/ 263185 w 494833"/>
              <a:gd name="connsiteY1" fmla="*/ 115824 h 692279"/>
              <a:gd name="connsiteX2" fmla="*/ 379009 w 494833"/>
              <a:gd name="connsiteY2" fmla="*/ 0 h 692279"/>
              <a:gd name="connsiteX3" fmla="*/ 494833 w 494833"/>
              <a:gd name="connsiteY3" fmla="*/ 115824 h 692279"/>
              <a:gd name="connsiteX4" fmla="*/ 494833 w 494833"/>
              <a:gd name="connsiteY4" fmla="*/ 576455 h 692279"/>
              <a:gd name="connsiteX5" fmla="*/ 379009 w 494833"/>
              <a:gd name="connsiteY5" fmla="*/ 692279 h 692279"/>
              <a:gd name="connsiteX6" fmla="*/ 263185 w 494833"/>
              <a:gd name="connsiteY6" fmla="*/ 576455 h 692279"/>
              <a:gd name="connsiteX7" fmla="*/ 0 w 494833"/>
              <a:gd name="connsiteY7" fmla="*/ 576455 h 692279"/>
              <a:gd name="connsiteX8" fmla="*/ 0 w 494833"/>
              <a:gd name="connsiteY8" fmla="*/ 115824 h 692279"/>
              <a:gd name="connsiteX9" fmla="*/ 115824 w 494833"/>
              <a:gd name="connsiteY9" fmla="*/ 0 h 692279"/>
              <a:gd name="connsiteX10" fmla="*/ 231648 w 494833"/>
              <a:gd name="connsiteY10" fmla="*/ 115824 h 692279"/>
              <a:gd name="connsiteX11" fmla="*/ 231648 w 494833"/>
              <a:gd name="connsiteY11" fmla="*/ 576455 h 692279"/>
              <a:gd name="connsiteX12" fmla="*/ 115824 w 494833"/>
              <a:gd name="connsiteY12" fmla="*/ 692279 h 692279"/>
              <a:gd name="connsiteX13" fmla="*/ 0 w 494833"/>
              <a:gd name="connsiteY13" fmla="*/ 576455 h 69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833" h="692279">
                <a:moveTo>
                  <a:pt x="263185" y="576455"/>
                </a:moveTo>
                <a:lnTo>
                  <a:pt x="263185" y="115824"/>
                </a:lnTo>
                <a:cubicBezTo>
                  <a:pt x="263185" y="51856"/>
                  <a:pt x="315041" y="0"/>
                  <a:pt x="379009" y="0"/>
                </a:cubicBezTo>
                <a:cubicBezTo>
                  <a:pt x="442977" y="0"/>
                  <a:pt x="494833" y="51856"/>
                  <a:pt x="494833" y="115824"/>
                </a:cubicBezTo>
                <a:lnTo>
                  <a:pt x="494833" y="576455"/>
                </a:lnTo>
                <a:cubicBezTo>
                  <a:pt x="494833" y="640423"/>
                  <a:pt x="442977" y="692279"/>
                  <a:pt x="379009" y="692279"/>
                </a:cubicBezTo>
                <a:cubicBezTo>
                  <a:pt x="315041" y="692279"/>
                  <a:pt x="263185" y="640423"/>
                  <a:pt x="263185" y="576455"/>
                </a:cubicBezTo>
                <a:close/>
                <a:moveTo>
                  <a:pt x="0" y="576455"/>
                </a:moveTo>
                <a:lnTo>
                  <a:pt x="0" y="115824"/>
                </a:lnTo>
                <a:cubicBezTo>
                  <a:pt x="0" y="51856"/>
                  <a:pt x="51856" y="0"/>
                  <a:pt x="115824" y="0"/>
                </a:cubicBezTo>
                <a:cubicBezTo>
                  <a:pt x="179792" y="0"/>
                  <a:pt x="231648" y="51856"/>
                  <a:pt x="231648" y="115824"/>
                </a:cubicBezTo>
                <a:lnTo>
                  <a:pt x="231648" y="576455"/>
                </a:lnTo>
                <a:cubicBezTo>
                  <a:pt x="231648" y="640423"/>
                  <a:pt x="179792" y="692279"/>
                  <a:pt x="115824" y="692279"/>
                </a:cubicBezTo>
                <a:cubicBezTo>
                  <a:pt x="51856" y="692279"/>
                  <a:pt x="0" y="640423"/>
                  <a:pt x="0" y="576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E1D5A2-A614-FBB3-DA4C-D97D32AD6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80" y="3069305"/>
            <a:ext cx="725487" cy="719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E35B1E-6C8E-04EB-AC7D-90EE2038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52" y="1542351"/>
            <a:ext cx="1042506" cy="1371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D63CD-54A5-21AC-B29A-D2EA4045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39779" y="2124357"/>
            <a:ext cx="1042506" cy="1371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4DAF32-6F5B-030F-B33B-A1BF1B4E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6782850" y="2122156"/>
            <a:ext cx="1042506" cy="13717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44053F-13C8-69AE-8197-2A5408BD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374871" y="2759127"/>
            <a:ext cx="1042506" cy="1371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14337D-03C8-6F21-BF4B-A737D2BC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17" y="2054631"/>
            <a:ext cx="456099" cy="4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DC09FC-A0A6-3EB5-BB2D-259B28715F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E1F6"/>
              </a:gs>
              <a:gs pos="74000">
                <a:srgbClr val="A5B0B5"/>
              </a:gs>
              <a:gs pos="100000">
                <a:srgbClr val="96A2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4B723-5BA0-E30A-073B-CC7701EEA425}"/>
              </a:ext>
            </a:extLst>
          </p:cNvPr>
          <p:cNvSpPr/>
          <p:nvPr/>
        </p:nvSpPr>
        <p:spPr>
          <a:xfrm>
            <a:off x="0" y="1042639"/>
            <a:ext cx="12192000" cy="477272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6223CD-D5C5-6638-C1A1-F0542F746000}"/>
              </a:ext>
            </a:extLst>
          </p:cNvPr>
          <p:cNvCxnSpPr/>
          <p:nvPr/>
        </p:nvCxnSpPr>
        <p:spPr>
          <a:xfrm>
            <a:off x="0" y="1042639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alpha val="0"/>
                    <a:lumMod val="1000"/>
                    <a:lumOff val="99000"/>
                  </a:schemeClr>
                </a:gs>
                <a:gs pos="56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B0142-A4EB-6214-F799-4412BDAE7B7D}"/>
              </a:ext>
            </a:extLst>
          </p:cNvPr>
          <p:cNvCxnSpPr/>
          <p:nvPr/>
        </p:nvCxnSpPr>
        <p:spPr>
          <a:xfrm>
            <a:off x="0" y="5815361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alpha val="0"/>
                    <a:lumMod val="1000"/>
                    <a:lumOff val="99000"/>
                  </a:schemeClr>
                </a:gs>
                <a:gs pos="56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DBE4C7-0FC4-FA63-A692-2E803937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9" y="208891"/>
            <a:ext cx="2077840" cy="6248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713B9-F2CC-CD9B-91AD-991C3062AD37}"/>
              </a:ext>
            </a:extLst>
          </p:cNvPr>
          <p:cNvSpPr txBox="1"/>
          <p:nvPr/>
        </p:nvSpPr>
        <p:spPr>
          <a:xfrm>
            <a:off x="2364058" y="33665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 LEVEL-SELECT MENU</a:t>
            </a:r>
          </a:p>
        </p:txBody>
      </p:sp>
      <p:pic>
        <p:nvPicPr>
          <p:cNvPr id="17" name="Graphic 16" descr="Hamburger Menu Icon with solid fill">
            <a:extLst>
              <a:ext uri="{FF2B5EF4-FFF2-40B4-BE49-F238E27FC236}">
                <a16:creationId xmlns:a16="http://schemas.microsoft.com/office/drawing/2014/main" id="{AFB0D23C-8F54-3C57-31CB-6536F7117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53629" y="295269"/>
            <a:ext cx="474403" cy="4744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B4D77F-D3DC-917C-B07A-E6106B1F20E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71360" y="1206815"/>
            <a:ext cx="11449280" cy="444436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DFE69-ED57-A1E3-5AE7-A8FF5297FF85}"/>
              </a:ext>
            </a:extLst>
          </p:cNvPr>
          <p:cNvSpPr/>
          <p:nvPr/>
        </p:nvSpPr>
        <p:spPr>
          <a:xfrm>
            <a:off x="475789" y="6088328"/>
            <a:ext cx="1336257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080375-2154-D8E2-240E-4249DFCAD96F}"/>
              </a:ext>
            </a:extLst>
          </p:cNvPr>
          <p:cNvSpPr txBox="1"/>
          <p:nvPr/>
        </p:nvSpPr>
        <p:spPr>
          <a:xfrm>
            <a:off x="475790" y="6101333"/>
            <a:ext cx="1336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1A9F85-9E5A-7787-053B-E82D3AEAA149}"/>
              </a:ext>
            </a:extLst>
          </p:cNvPr>
          <p:cNvSpPr/>
          <p:nvPr/>
        </p:nvSpPr>
        <p:spPr>
          <a:xfrm>
            <a:off x="1143917" y="1507128"/>
            <a:ext cx="1979293" cy="62048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6D4A07-416B-9325-C6B5-90D8A4F51678}"/>
              </a:ext>
            </a:extLst>
          </p:cNvPr>
          <p:cNvSpPr/>
          <p:nvPr/>
        </p:nvSpPr>
        <p:spPr>
          <a:xfrm>
            <a:off x="3472726" y="1507128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870BC0-ECB9-9ED1-3806-7BD2C7979855}"/>
              </a:ext>
            </a:extLst>
          </p:cNvPr>
          <p:cNvSpPr/>
          <p:nvPr/>
        </p:nvSpPr>
        <p:spPr>
          <a:xfrm>
            <a:off x="5823379" y="1487798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D0E7506-47FE-4F83-F5F8-A84653F397BB}"/>
              </a:ext>
            </a:extLst>
          </p:cNvPr>
          <p:cNvSpPr/>
          <p:nvPr/>
        </p:nvSpPr>
        <p:spPr>
          <a:xfrm>
            <a:off x="8208633" y="1507127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8783EE-6788-2469-C845-24250FD07D49}"/>
              </a:ext>
            </a:extLst>
          </p:cNvPr>
          <p:cNvSpPr/>
          <p:nvPr/>
        </p:nvSpPr>
        <p:spPr>
          <a:xfrm>
            <a:off x="8730978" y="4949465"/>
            <a:ext cx="1336257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49C3D-CF28-0A47-6D04-1CCAE444A929}"/>
              </a:ext>
            </a:extLst>
          </p:cNvPr>
          <p:cNvSpPr txBox="1"/>
          <p:nvPr/>
        </p:nvSpPr>
        <p:spPr>
          <a:xfrm>
            <a:off x="8730979" y="4962470"/>
            <a:ext cx="1336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68800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22D9D-E8B4-34B2-9E1C-0857AF7881EC}"/>
              </a:ext>
            </a:extLst>
          </p:cNvPr>
          <p:cNvSpPr/>
          <p:nvPr/>
        </p:nvSpPr>
        <p:spPr>
          <a:xfrm>
            <a:off x="3386403" y="374606"/>
            <a:ext cx="4604115" cy="5096534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2AAC4-90AC-E8E5-19FD-5B6E91A9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62" y="871830"/>
            <a:ext cx="4170556" cy="1254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0E6A4-D8E0-F4AC-938D-1407A152D59F}"/>
              </a:ext>
            </a:extLst>
          </p:cNvPr>
          <p:cNvSpPr txBox="1"/>
          <p:nvPr/>
        </p:nvSpPr>
        <p:spPr>
          <a:xfrm>
            <a:off x="9773331" y="1498924"/>
            <a:ext cx="2157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OPEN-SOURCE GODOT PROJECT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D29D6E7-0F59-924C-C911-6E903EC2EEBA}"/>
              </a:ext>
            </a:extLst>
          </p:cNvPr>
          <p:cNvSpPr/>
          <p:nvPr/>
        </p:nvSpPr>
        <p:spPr>
          <a:xfrm rot="16200000">
            <a:off x="5454952" y="2764505"/>
            <a:ext cx="318633" cy="1380899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54D869-859F-95F4-95BD-6F2AB9A8EA94}"/>
              </a:ext>
            </a:extLst>
          </p:cNvPr>
          <p:cNvSpPr/>
          <p:nvPr/>
        </p:nvSpPr>
        <p:spPr>
          <a:xfrm>
            <a:off x="3386403" y="4731981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C52FCAC-6481-3242-6B61-BECC942BAA4D}"/>
              </a:ext>
            </a:extLst>
          </p:cNvPr>
          <p:cNvSpPr/>
          <p:nvPr/>
        </p:nvSpPr>
        <p:spPr>
          <a:xfrm rot="5400000">
            <a:off x="6190579" y="3718892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7B453E1-4E9F-FBC1-A455-38AE180ECBF4}"/>
              </a:ext>
            </a:extLst>
          </p:cNvPr>
          <p:cNvSpPr/>
          <p:nvPr/>
        </p:nvSpPr>
        <p:spPr>
          <a:xfrm flipH="1">
            <a:off x="5551079" y="4579145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1C5C6384-4B95-B5F7-AE19-84837B923E12}"/>
              </a:ext>
            </a:extLst>
          </p:cNvPr>
          <p:cNvSpPr/>
          <p:nvPr/>
        </p:nvSpPr>
        <p:spPr>
          <a:xfrm rot="16200000">
            <a:off x="3954996" y="4007149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881D4-173F-AAE3-8CC8-D1FD59C73B1E}"/>
              </a:ext>
            </a:extLst>
          </p:cNvPr>
          <p:cNvSpPr txBox="1"/>
          <p:nvPr/>
        </p:nvSpPr>
        <p:spPr>
          <a:xfrm>
            <a:off x="8517638" y="5603400"/>
            <a:ext cx="4669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Developed by Majd Lahbib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62D2F03-7F6D-0AA0-5C27-7E47116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26" y="4153435"/>
            <a:ext cx="578546" cy="57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be 44">
            <a:extLst>
              <a:ext uri="{FF2B5EF4-FFF2-40B4-BE49-F238E27FC236}">
                <a16:creationId xmlns:a16="http://schemas.microsoft.com/office/drawing/2014/main" id="{97C42F8E-21CA-480A-FB8C-0738FAC31E9A}"/>
              </a:ext>
            </a:extLst>
          </p:cNvPr>
          <p:cNvSpPr/>
          <p:nvPr/>
        </p:nvSpPr>
        <p:spPr>
          <a:xfrm>
            <a:off x="6051318" y="2464126"/>
            <a:ext cx="318633" cy="1150145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40C680-0BFC-48C0-7B00-620F8C0DC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-2567056" y="490849"/>
            <a:ext cx="4604115" cy="509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EF76D-39E3-6C32-663B-B6513AEF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3955" y="1426556"/>
            <a:ext cx="460287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4D4E7-8E4B-3CC3-317D-57966C6060AF}"/>
              </a:ext>
            </a:extLst>
          </p:cNvPr>
          <p:cNvSpPr/>
          <p:nvPr/>
        </p:nvSpPr>
        <p:spPr>
          <a:xfrm>
            <a:off x="3386403" y="1100253"/>
            <a:ext cx="4604115" cy="3030991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1057-474D-A328-5C27-EE7327AA07EE}"/>
              </a:ext>
            </a:extLst>
          </p:cNvPr>
          <p:cNvSpPr/>
          <p:nvPr/>
        </p:nvSpPr>
        <p:spPr>
          <a:xfrm>
            <a:off x="3386403" y="3572255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C553505-923A-0963-0364-3B7ECBE49FB1}"/>
              </a:ext>
            </a:extLst>
          </p:cNvPr>
          <p:cNvSpPr/>
          <p:nvPr/>
        </p:nvSpPr>
        <p:spPr>
          <a:xfrm rot="5400000">
            <a:off x="6190579" y="2559166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2CDFCCF-99A2-CF57-70C1-FF9937589B2E}"/>
              </a:ext>
            </a:extLst>
          </p:cNvPr>
          <p:cNvSpPr/>
          <p:nvPr/>
        </p:nvSpPr>
        <p:spPr>
          <a:xfrm flipH="1">
            <a:off x="5551079" y="3419419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DE8FFC7-44AD-DC9F-877F-DC2226DB3953}"/>
              </a:ext>
            </a:extLst>
          </p:cNvPr>
          <p:cNvSpPr/>
          <p:nvPr/>
        </p:nvSpPr>
        <p:spPr>
          <a:xfrm rot="16200000">
            <a:off x="3954996" y="2847423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2009A-650B-988C-2502-D19291716B77}"/>
              </a:ext>
            </a:extLst>
          </p:cNvPr>
          <p:cNvSpPr txBox="1"/>
          <p:nvPr/>
        </p:nvSpPr>
        <p:spPr>
          <a:xfrm>
            <a:off x="4457695" y="1338355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1845-8779-A72D-39FF-A2464570C1B5}"/>
              </a:ext>
            </a:extLst>
          </p:cNvPr>
          <p:cNvSpPr txBox="1"/>
          <p:nvPr/>
        </p:nvSpPr>
        <p:spPr>
          <a:xfrm>
            <a:off x="3535857" y="142221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839E30-7D5C-BFE5-B161-E4392F6CC845}"/>
              </a:ext>
            </a:extLst>
          </p:cNvPr>
          <p:cNvSpPr/>
          <p:nvPr/>
        </p:nvSpPr>
        <p:spPr>
          <a:xfrm>
            <a:off x="3569310" y="1497415"/>
            <a:ext cx="796784" cy="5241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624-4797-CAE8-E875-C9CE7EE4167B}"/>
              </a:ext>
            </a:extLst>
          </p:cNvPr>
          <p:cNvSpPr/>
          <p:nvPr/>
        </p:nvSpPr>
        <p:spPr>
          <a:xfrm>
            <a:off x="180005" y="170661"/>
            <a:ext cx="9976541" cy="5892211"/>
          </a:xfrm>
          <a:prstGeom prst="roundRect">
            <a:avLst>
              <a:gd name="adj" fmla="val 11225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F5BD0-7D51-30D1-4456-6C35C3851E89}"/>
              </a:ext>
            </a:extLst>
          </p:cNvPr>
          <p:cNvSpPr txBox="1"/>
          <p:nvPr/>
        </p:nvSpPr>
        <p:spPr>
          <a:xfrm>
            <a:off x="979149" y="410408"/>
            <a:ext cx="455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PAUSED</a:t>
            </a:r>
          </a:p>
        </p:txBody>
      </p:sp>
      <p:pic>
        <p:nvPicPr>
          <p:cNvPr id="10" name="Graphic 9" descr="Game controller with solid fill">
            <a:extLst>
              <a:ext uri="{FF2B5EF4-FFF2-40B4-BE49-F238E27FC236}">
                <a16:creationId xmlns:a16="http://schemas.microsoft.com/office/drawing/2014/main" id="{B569CF79-0904-2B3B-F721-C164E309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78" y="467863"/>
            <a:ext cx="654530" cy="65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736143" y="1945560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736143" y="247043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736142" y="3540531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736142" y="3005483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4910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F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C95B3-0E87-119A-448A-BC5C5FEFE903}"/>
              </a:ext>
            </a:extLst>
          </p:cNvPr>
          <p:cNvSpPr/>
          <p:nvPr/>
        </p:nvSpPr>
        <p:spPr>
          <a:xfrm>
            <a:off x="280696" y="406881"/>
            <a:ext cx="8697050" cy="4135622"/>
          </a:xfrm>
          <a:prstGeom prst="roundRect">
            <a:avLst>
              <a:gd name="adj" fmla="val 5112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3F521-C889-F9D3-C2ED-49E237143559}"/>
              </a:ext>
            </a:extLst>
          </p:cNvPr>
          <p:cNvSpPr/>
          <p:nvPr/>
        </p:nvSpPr>
        <p:spPr>
          <a:xfrm>
            <a:off x="280696" y="406881"/>
            <a:ext cx="3598577" cy="4135622"/>
          </a:xfrm>
          <a:prstGeom prst="roundRect">
            <a:avLst>
              <a:gd name="adj" fmla="val 7108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846980" y="1502214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846980" y="2027089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846979" y="309718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846979" y="2562137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FAD2A-DDFD-70DF-33F5-AB973E444793}"/>
              </a:ext>
            </a:extLst>
          </p:cNvPr>
          <p:cNvSpPr txBox="1"/>
          <p:nvPr/>
        </p:nvSpPr>
        <p:spPr>
          <a:xfrm>
            <a:off x="555189" y="653512"/>
            <a:ext cx="342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TRICKBOX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F8C918-001B-395C-6AF0-40CBDF8B34C4}"/>
              </a:ext>
            </a:extLst>
          </p:cNvPr>
          <p:cNvCxnSpPr>
            <a:cxnSpLocks/>
          </p:cNvCxnSpPr>
          <p:nvPr/>
        </p:nvCxnSpPr>
        <p:spPr>
          <a:xfrm>
            <a:off x="846979" y="1578543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493C0D-EEC5-240D-2767-BDECFD1F3EC7}"/>
              </a:ext>
            </a:extLst>
          </p:cNvPr>
          <p:cNvSpPr txBox="1"/>
          <p:nvPr/>
        </p:nvSpPr>
        <p:spPr>
          <a:xfrm>
            <a:off x="10742035" y="776623"/>
            <a:ext cx="289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 rad="38100">
                    <a:schemeClr val="bg1">
                      <a:alpha val="81000"/>
                    </a:schemeClr>
                  </a:glow>
                </a:effectLst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B5D43F-A3E7-46A8-4013-E66A677E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57" y="1828531"/>
            <a:ext cx="8699746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28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Graphics Settings: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9" y="2584558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8" y="2594050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Control Settings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730CE1-3D46-AD95-A6CB-1AF98D359325}"/>
              </a:ext>
            </a:extLst>
          </p:cNvPr>
          <p:cNvSpPr/>
          <p:nvPr/>
        </p:nvSpPr>
        <p:spPr>
          <a:xfrm>
            <a:off x="1479398" y="3231603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D123E-D607-8E95-692E-19A716C3B10B}"/>
              </a:ext>
            </a:extLst>
          </p:cNvPr>
          <p:cNvSpPr txBox="1"/>
          <p:nvPr/>
        </p:nvSpPr>
        <p:spPr>
          <a:xfrm>
            <a:off x="1596357" y="324109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A85FC-4D81-0FD1-8E0D-B4883913E36C}"/>
              </a:ext>
            </a:extLst>
          </p:cNvPr>
          <p:cNvSpPr/>
          <p:nvPr/>
        </p:nvSpPr>
        <p:spPr>
          <a:xfrm>
            <a:off x="10911492" y="2581045"/>
            <a:ext cx="715082" cy="424622"/>
          </a:xfrm>
          <a:prstGeom prst="roundRect">
            <a:avLst>
              <a:gd name="adj" fmla="val 8691"/>
            </a:avLst>
          </a:prstGeom>
          <a:solidFill>
            <a:schemeClr val="bg1">
              <a:lumMod val="75000"/>
              <a:alpha val="5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40001B9-6EF2-B342-8332-CD366F9F0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62" y="2310171"/>
            <a:ext cx="131212" cy="131212"/>
          </a:xfrm>
          <a:prstGeom prst="rect">
            <a:avLst/>
          </a:prstGeom>
        </p:spPr>
      </p:pic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BF0D227-7B87-415A-9053-451E48E1C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334</Words>
  <Application>Microsoft Office PowerPoint</Application>
  <PresentationFormat>Widescreen</PresentationFormat>
  <Paragraphs>105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adem.lahbib</dc:creator>
  <cp:lastModifiedBy>adem.lahbib</cp:lastModifiedBy>
  <cp:revision>18</cp:revision>
  <dcterms:created xsi:type="dcterms:W3CDTF">2024-08-04T17:13:39Z</dcterms:created>
  <dcterms:modified xsi:type="dcterms:W3CDTF">2024-09-27T21:03:13Z</dcterms:modified>
</cp:coreProperties>
</file>