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3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0A314-4121-33A5-17D9-4BD7FF156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0FF530-2B72-B4EC-1F88-A5764C442A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D20BC-EA1D-6230-9DA2-92AF79BAE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D823B-9A43-4A5E-AAD3-7317E41583C4}" type="datetimeFigureOut">
              <a:rPr lang="fr-CH" smtClean="0"/>
              <a:t>12.06.2025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D0F8B-FF20-18C4-CBB3-C9B5B71BF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72D61-C4C8-9CD6-3FF8-E2B099FCD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CF9D4-5295-4DA3-9669-54F0C3716F9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71973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91B82-7B08-6196-5272-853820085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728B5F-A4BC-99D7-C51A-14587C8BC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7AFAB-BABB-D543-1FB0-284D6288F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D823B-9A43-4A5E-AAD3-7317E41583C4}" type="datetimeFigureOut">
              <a:rPr lang="fr-CH" smtClean="0"/>
              <a:t>12.06.2025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75EA7-8EB1-D3CF-9528-1B90777AF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FEB15-3489-8947-8997-BB0EE8D93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CF9D4-5295-4DA3-9669-54F0C3716F9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64824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EDF804-E1AD-43C0-CA4F-F6FCE1D828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93E8EF-6591-1446-CCD3-BA9F1AE1C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05732-0F70-362F-366E-227F23111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D823B-9A43-4A5E-AAD3-7317E41583C4}" type="datetimeFigureOut">
              <a:rPr lang="fr-CH" smtClean="0"/>
              <a:t>12.06.2025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79761-F07A-B65B-973B-187B418B0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2EFE2-1ABD-079F-3719-3D213D8E8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CF9D4-5295-4DA3-9669-54F0C3716F9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64930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08FBD-8F38-44E4-59D8-7B34CCE33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6ADDC-A302-A89B-AAE4-7395E8465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CCE14-6D59-6F8C-50C1-3BA019972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D823B-9A43-4A5E-AAD3-7317E41583C4}" type="datetimeFigureOut">
              <a:rPr lang="fr-CH" smtClean="0"/>
              <a:t>12.06.2025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CB800-7093-E7EC-386F-CB0B9D170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28D4A-C59B-F343-6A71-3EA133994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CF9D4-5295-4DA3-9669-54F0C3716F9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40154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8FDE5-3F5A-02EF-4349-CD7F0C38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99D53-6DD9-F300-0AD1-2B9C37900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3B2FB-BCEA-0F1A-EC11-6BDDECD79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D823B-9A43-4A5E-AAD3-7317E41583C4}" type="datetimeFigureOut">
              <a:rPr lang="fr-CH" smtClean="0"/>
              <a:t>12.06.2025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408B0-DDC6-5B56-F8AA-3CA9F18A5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78840-4A17-C1A2-A97B-3CBF31D72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CF9D4-5295-4DA3-9669-54F0C3716F9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40762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4A1CF-737F-7BCC-A06F-FEED8B569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C270C-D237-AB21-6580-BCD9FF1119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A79E16-2215-EEA8-ED3B-0D6EF5722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A722F8-3BD3-F403-9D26-3BFDDD68D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D823B-9A43-4A5E-AAD3-7317E41583C4}" type="datetimeFigureOut">
              <a:rPr lang="fr-CH" smtClean="0"/>
              <a:t>12.06.2025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CA4562-EEA5-F89A-1A10-0E5BDDBD4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33630-376F-C897-DD83-93A02B6E7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CF9D4-5295-4DA3-9669-54F0C3716F9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10904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0F0E7-8192-B8E0-1C4F-0D7FA5EED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5E87D8-D3DA-964D-53A6-2046D50C8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7B544A-CD74-67F3-F7B7-3200F4615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AD0512-3162-83BC-3062-7AC86429D7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51E9DC-7CD4-0D1D-F8D4-478E5E293A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03B5C7-7146-6A6F-C43B-CC63452FF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D823B-9A43-4A5E-AAD3-7317E41583C4}" type="datetimeFigureOut">
              <a:rPr lang="fr-CH" smtClean="0"/>
              <a:t>12.06.2025</a:t>
            </a:fld>
            <a:endParaRPr lang="fr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44E6A9-73EA-4807-FBD6-3466FDA93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7472FA-3306-7C73-05A6-83FF57786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CF9D4-5295-4DA3-9669-54F0C3716F9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54134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467B0-41FA-E54C-C0C7-A3830D4C3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F06A57-6E41-D542-C36B-26B01E0B5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D823B-9A43-4A5E-AAD3-7317E41583C4}" type="datetimeFigureOut">
              <a:rPr lang="fr-CH" smtClean="0"/>
              <a:t>12.06.2025</a:t>
            </a:fld>
            <a:endParaRPr lang="fr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626A9B-54A6-4A46-A999-09573B0E9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B91D25-B616-A54D-EE19-E24E2F041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CF9D4-5295-4DA3-9669-54F0C3716F9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61826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DF1B21-7C02-91A5-32AC-8D123A232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D823B-9A43-4A5E-AAD3-7317E41583C4}" type="datetimeFigureOut">
              <a:rPr lang="fr-CH" smtClean="0"/>
              <a:t>12.06.2025</a:t>
            </a:fld>
            <a:endParaRPr lang="fr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408FA6-4B73-CF07-8CFC-83CEEC16E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D9D105-A523-9F34-54A1-EAD48374A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CF9D4-5295-4DA3-9669-54F0C3716F9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11062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7B40D-BF20-2EF8-4FB0-FD7C0273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F20DD-F1D3-DB38-56D0-311C6DCB3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888E89-AEBA-095D-BF00-45F27A8E4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2EE00-5D91-E4F8-C9BA-414A0A717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D823B-9A43-4A5E-AAD3-7317E41583C4}" type="datetimeFigureOut">
              <a:rPr lang="fr-CH" smtClean="0"/>
              <a:t>12.06.2025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952F38-CC55-9A67-ECC7-66616BBDB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79C5F-648E-EDB3-B85F-5C3661741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CF9D4-5295-4DA3-9669-54F0C3716F9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1355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325FE-5DD9-EB56-3A1A-2FC4EB573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9F6731-DA98-B776-5D7C-12E99581A8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1E055B-9856-2C37-6FD3-E42E3BE8CC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D203C-D608-5207-544B-952C1F8D9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D823B-9A43-4A5E-AAD3-7317E41583C4}" type="datetimeFigureOut">
              <a:rPr lang="fr-CH" smtClean="0"/>
              <a:t>12.06.2025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134FE4-18F6-BBB4-5427-0B6893FBB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B0923C-8CE5-3E76-1838-B6FF52C39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CF9D4-5295-4DA3-9669-54F0C3716F9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1584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7AB2F6-AC59-00A9-EDB7-2038C3447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F5553-0CCB-FE49-F902-6141CF96B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486B9-E80C-E343-0132-45492A3D02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5D823B-9A43-4A5E-AAD3-7317E41583C4}" type="datetimeFigureOut">
              <a:rPr lang="fr-CH" smtClean="0"/>
              <a:t>12.06.2025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BAAAC-DF75-787A-BC25-B20FE9711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89CE5-B3E6-8066-2E65-660B21AD70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2CF9D4-5295-4DA3-9669-54F0C3716F90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8386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623B6-B452-1E15-55CA-5319ABD27A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91EFB-AFEF-4DB9-5F6C-01007A3B1B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9AFF9E-7011-E4CB-F343-7EFCE2A15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71" y="319596"/>
            <a:ext cx="11142463" cy="626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884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EF4C80A-77B6-4D02-E43C-0886C19181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674704"/>
            <a:ext cx="12191999" cy="329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384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55A8DD-0BA1-C25F-147C-68A7CAEF4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971" y="693568"/>
            <a:ext cx="10446058" cy="587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071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6A91BE-C82A-A3B9-3478-87967EE17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031" y="671375"/>
            <a:ext cx="10599937" cy="596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032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ABB21E-D7A4-76C7-09B7-712C96D6C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69" y="683580"/>
            <a:ext cx="11021813" cy="576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964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DC2999-37FB-56D2-A878-FC17C7745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142" y="698147"/>
            <a:ext cx="10560464" cy="26487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8318F41-D21F-D6F4-3E3F-155AE50C2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141" y="3429000"/>
            <a:ext cx="10560463" cy="312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509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60E5B1-A868-CE8F-B773-EF91FD65E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602" y="666380"/>
            <a:ext cx="10839635" cy="591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362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836C46-A1C2-8552-8C16-67665F44E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23" y="683580"/>
            <a:ext cx="10808496" cy="520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880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D7828C-26A4-D7B1-BBA7-8F2FE9803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13" y="680806"/>
            <a:ext cx="10972801" cy="581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071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ICRC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Majdal HINDI</dc:creator>
  <cp:lastModifiedBy>Majdal HINDI</cp:lastModifiedBy>
  <cp:revision>3</cp:revision>
  <dcterms:created xsi:type="dcterms:W3CDTF">2025-06-04T08:08:23Z</dcterms:created>
  <dcterms:modified xsi:type="dcterms:W3CDTF">2025-06-12T11:50:53Z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d1d33f3-3a73-47ee-92a5-c817f2c19325_Enabled">
    <vt:lpwstr>true</vt:lpwstr>
  </property>
  <property fmtid="{D5CDD505-2E9C-101B-9397-08002B2CF9AE}" pid="3" name="MSIP_Label_6d1d33f3-3a73-47ee-92a5-c817f2c19325_SetDate">
    <vt:lpwstr>2025-06-12T11:27:52Z</vt:lpwstr>
  </property>
  <property fmtid="{D5CDD505-2E9C-101B-9397-08002B2CF9AE}" pid="4" name="MSIP_Label_6d1d33f3-3a73-47ee-92a5-c817f2c19325_Method">
    <vt:lpwstr>Privileged</vt:lpwstr>
  </property>
  <property fmtid="{D5CDD505-2E9C-101B-9397-08002B2CF9AE}" pid="5" name="MSIP_Label_6d1d33f3-3a73-47ee-92a5-c817f2c19325_Name">
    <vt:lpwstr>6d1d33f3-3a73-47ee-92a5-c817f2c19325</vt:lpwstr>
  </property>
  <property fmtid="{D5CDD505-2E9C-101B-9397-08002B2CF9AE}" pid="6" name="MSIP_Label_6d1d33f3-3a73-47ee-92a5-c817f2c19325_SiteId">
    <vt:lpwstr>9e8a5334-497c-4d8a-a797-7997cf8cc763</vt:lpwstr>
  </property>
  <property fmtid="{D5CDD505-2E9C-101B-9397-08002B2CF9AE}" pid="7" name="MSIP_Label_6d1d33f3-3a73-47ee-92a5-c817f2c19325_ActionId">
    <vt:lpwstr>87f20b53-c939-4326-8824-f9864f3cd8e9</vt:lpwstr>
  </property>
  <property fmtid="{D5CDD505-2E9C-101B-9397-08002B2CF9AE}" pid="8" name="MSIP_Label_6d1d33f3-3a73-47ee-92a5-c817f2c19325_ContentBits">
    <vt:lpwstr>0</vt:lpwstr>
  </property>
</Properties>
</file>