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439" autoAdjust="0"/>
    <p:restoredTop sz="94660"/>
  </p:normalViewPr>
  <p:slideViewPr>
    <p:cSldViewPr snapToGrid="0">
      <p:cViewPr>
        <p:scale>
          <a:sx n="125" d="100"/>
          <a:sy n="125" d="100"/>
        </p:scale>
        <p:origin x="-55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DB68-FCD8-4CD6-9B0C-0CDE43ADD3EE}" type="datetimeFigureOut">
              <a:rPr lang="en-SG" smtClean="0"/>
              <a:t>10/2/2020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78F4-0178-4ECA-A9CF-E7A8C8DAB2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704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DB68-FCD8-4CD6-9B0C-0CDE43ADD3EE}" type="datetimeFigureOut">
              <a:rPr lang="en-SG" smtClean="0"/>
              <a:t>10/2/2020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78F4-0178-4ECA-A9CF-E7A8C8DAB2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587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DB68-FCD8-4CD6-9B0C-0CDE43ADD3EE}" type="datetimeFigureOut">
              <a:rPr lang="en-SG" smtClean="0"/>
              <a:t>10/2/2020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78F4-0178-4ECA-A9CF-E7A8C8DAB2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752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DB68-FCD8-4CD6-9B0C-0CDE43ADD3EE}" type="datetimeFigureOut">
              <a:rPr lang="en-SG" smtClean="0"/>
              <a:t>10/2/2020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78F4-0178-4ECA-A9CF-E7A8C8DAB2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288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DB68-FCD8-4CD6-9B0C-0CDE43ADD3EE}" type="datetimeFigureOut">
              <a:rPr lang="en-SG" smtClean="0"/>
              <a:t>10/2/2020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78F4-0178-4ECA-A9CF-E7A8C8DAB2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699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DB68-FCD8-4CD6-9B0C-0CDE43ADD3EE}" type="datetimeFigureOut">
              <a:rPr lang="en-SG" smtClean="0"/>
              <a:t>10/2/2020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78F4-0178-4ECA-A9CF-E7A8C8DAB2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505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DB68-FCD8-4CD6-9B0C-0CDE43ADD3EE}" type="datetimeFigureOut">
              <a:rPr lang="en-SG" smtClean="0"/>
              <a:t>10/2/2020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78F4-0178-4ECA-A9CF-E7A8C8DAB2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510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DB68-FCD8-4CD6-9B0C-0CDE43ADD3EE}" type="datetimeFigureOut">
              <a:rPr lang="en-SG" smtClean="0"/>
              <a:t>10/2/2020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78F4-0178-4ECA-A9CF-E7A8C8DAB2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314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DB68-FCD8-4CD6-9B0C-0CDE43ADD3EE}" type="datetimeFigureOut">
              <a:rPr lang="en-SG" smtClean="0"/>
              <a:t>10/2/2020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78F4-0178-4ECA-A9CF-E7A8C8DAB2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409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DB68-FCD8-4CD6-9B0C-0CDE43ADD3EE}" type="datetimeFigureOut">
              <a:rPr lang="en-SG" smtClean="0"/>
              <a:t>10/2/2020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78F4-0178-4ECA-A9CF-E7A8C8DAB2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894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DB68-FCD8-4CD6-9B0C-0CDE43ADD3EE}" type="datetimeFigureOut">
              <a:rPr lang="en-SG" smtClean="0"/>
              <a:t>10/2/2020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78F4-0178-4ECA-A9CF-E7A8C8DAB2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681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FDB68-FCD8-4CD6-9B0C-0CDE43ADD3EE}" type="datetimeFigureOut">
              <a:rPr lang="en-SG" smtClean="0"/>
              <a:t>10/2/2020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678F4-0178-4ECA-A9CF-E7A8C8DAB2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457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grpSp>
        <p:nvGrpSpPr>
          <p:cNvPr id="18" name="Group 17"/>
          <p:cNvGrpSpPr/>
          <p:nvPr/>
        </p:nvGrpSpPr>
        <p:grpSpPr>
          <a:xfrm>
            <a:off x="906355" y="2736849"/>
            <a:ext cx="8855182" cy="2826831"/>
            <a:chOff x="906355" y="2736849"/>
            <a:chExt cx="8855182" cy="28268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6286" y="3424237"/>
              <a:ext cx="7708901" cy="141661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2198687" y="2945606"/>
              <a:ext cx="12700" cy="22542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9748837" y="2945606"/>
              <a:ext cx="12700" cy="22542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224087" y="5157220"/>
              <a:ext cx="7537450" cy="635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32386" y="5163570"/>
              <a:ext cx="2110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Total </a:t>
              </a:r>
              <a:r>
                <a:rPr lang="en-US" sz="2000" dirty="0" err="1" smtClean="0"/>
                <a:t>recored</a:t>
              </a:r>
              <a:r>
                <a:rPr lang="en-US" sz="2000" dirty="0" smtClean="0"/>
                <a:t>= </a:t>
              </a:r>
              <a:r>
                <a:rPr lang="en-US" sz="2000" dirty="0" smtClean="0"/>
                <a:t>T</a:t>
              </a:r>
              <a:endParaRPr lang="en-SG" sz="2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11387" y="3528218"/>
              <a:ext cx="2152650" cy="1238250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SG">
                <a:ln w="12700">
                  <a:solidFill>
                    <a:schemeClr val="tx1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198687" y="2736849"/>
              <a:ext cx="12700" cy="22542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63788" y="4723679"/>
              <a:ext cx="21752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accent1">
                      <a:lumMod val="75000"/>
                    </a:schemeClr>
                  </a:solidFill>
                </a:rPr>
                <a:t>Window size=W</a:t>
              </a:r>
              <a:endParaRPr lang="en-SG" sz="2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198687" y="5035143"/>
              <a:ext cx="2118519" cy="4819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317206" y="4953351"/>
              <a:ext cx="0" cy="1635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4376736" y="3502633"/>
              <a:ext cx="2152650" cy="123825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1912936" y="3534473"/>
              <a:ext cx="0" cy="1196143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680469" y="3535171"/>
              <a:ext cx="2737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1680469" y="4730616"/>
              <a:ext cx="2737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522888" y="3942363"/>
              <a:ext cx="492443" cy="40011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7030A0"/>
                  </a:solidFill>
                </a:rPr>
                <a:t>M</a:t>
              </a:r>
              <a:endParaRPr lang="en-SG" sz="2000" dirty="0">
                <a:solidFill>
                  <a:srgbClr val="7030A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06355" y="2780853"/>
              <a:ext cx="1312192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7030A0"/>
                  </a:solidFill>
                </a:rPr>
                <a:t>M = Number of </a:t>
              </a:r>
              <a:r>
                <a:rPr lang="en-US" sz="1200" dirty="0" smtClean="0">
                  <a:solidFill>
                    <a:srgbClr val="7030A0"/>
                  </a:solidFill>
                </a:rPr>
                <a:t>Levels</a:t>
              </a:r>
              <a:endParaRPr lang="en-SG" sz="12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189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23200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#MOHAMED RAGAB MOHAMED ADAM#</dc:creator>
  <cp:lastModifiedBy>Mohamed Ragab</cp:lastModifiedBy>
  <cp:revision>14</cp:revision>
  <dcterms:created xsi:type="dcterms:W3CDTF">2019-10-30T09:06:20Z</dcterms:created>
  <dcterms:modified xsi:type="dcterms:W3CDTF">2020-02-10T04:12:30Z</dcterms:modified>
</cp:coreProperties>
</file>