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0" r:id="rId1"/>
    <p:sldMasterId id="2147484209" r:id="rId2"/>
    <p:sldMasterId id="2147484257" r:id="rId3"/>
  </p:sldMasterIdLst>
  <p:notesMasterIdLst>
    <p:notesMasterId r:id="rId13"/>
  </p:notesMasterIdLst>
  <p:sldIdLst>
    <p:sldId id="256" r:id="rId4"/>
    <p:sldId id="267" r:id="rId5"/>
    <p:sldId id="268" r:id="rId6"/>
    <p:sldId id="276" r:id="rId7"/>
    <p:sldId id="274" r:id="rId8"/>
    <p:sldId id="275" r:id="rId9"/>
    <p:sldId id="269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70" autoAdjust="0"/>
  </p:normalViewPr>
  <p:slideViewPr>
    <p:cSldViewPr snapToGrid="0">
      <p:cViewPr>
        <p:scale>
          <a:sx n="75" d="100"/>
          <a:sy n="75" d="100"/>
        </p:scale>
        <p:origin x="762" y="8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4BCE8-4E08-4931-8BA0-EE09D63BE63C}" type="doc">
      <dgm:prSet loTypeId="urn:microsoft.com/office/officeart/2008/layout/LinedList" loCatId="list" qsTypeId="urn:microsoft.com/office/officeart/2005/8/quickstyle/simple3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B1068138-5DE7-4CE4-ABED-6A622E9D41D6}">
      <dgm:prSet/>
      <dgm:spPr/>
      <dgm:t>
        <a:bodyPr anchor="ctr"/>
        <a:lstStyle/>
        <a:p>
          <a:r>
            <a:rPr lang="sk-SK"/>
            <a:t>Študenti môžu medzi sebou zdieľať informácie a komunikovať</a:t>
          </a:r>
          <a:endParaRPr lang="en-US"/>
        </a:p>
      </dgm:t>
    </dgm:pt>
    <dgm:pt modelId="{7019449E-4332-492C-B90B-AD7B3F7D8D7C}" type="parTrans" cxnId="{ADA60463-B7C4-46E5-B137-90F4F897B6CA}">
      <dgm:prSet/>
      <dgm:spPr/>
      <dgm:t>
        <a:bodyPr/>
        <a:lstStyle/>
        <a:p>
          <a:endParaRPr lang="en-US"/>
        </a:p>
      </dgm:t>
    </dgm:pt>
    <dgm:pt modelId="{5D8DE83D-1CF3-4919-BF7C-5E926AF102EF}" type="sibTrans" cxnId="{ADA60463-B7C4-46E5-B137-90F4F897B6CA}">
      <dgm:prSet phldrT="1" phldr="0"/>
      <dgm:spPr/>
      <dgm:t>
        <a:bodyPr/>
        <a:lstStyle/>
        <a:p>
          <a:endParaRPr lang="en-US"/>
        </a:p>
      </dgm:t>
    </dgm:pt>
    <dgm:pt modelId="{4DB0B5C3-C1CF-469F-97AD-5B0EF532B618}">
      <dgm:prSet/>
      <dgm:spPr/>
      <dgm:t>
        <a:bodyPr anchor="ctr"/>
        <a:lstStyle/>
        <a:p>
          <a:r>
            <a:rPr lang="sk-SK"/>
            <a:t>Pomocou dostupnosti dát komunita môže vytvárať aplikácie</a:t>
          </a:r>
          <a:endParaRPr lang="en-US"/>
        </a:p>
      </dgm:t>
    </dgm:pt>
    <dgm:pt modelId="{B4976AC3-5F77-4248-88BA-54D06FB9DE41}" type="parTrans" cxnId="{3B1CF3BB-9871-4D3E-AEAB-F4F33261D27F}">
      <dgm:prSet/>
      <dgm:spPr/>
      <dgm:t>
        <a:bodyPr/>
        <a:lstStyle/>
        <a:p>
          <a:endParaRPr lang="en-US"/>
        </a:p>
      </dgm:t>
    </dgm:pt>
    <dgm:pt modelId="{A2D1E2F1-A005-4DEF-BFF7-D3071CBC99E8}" type="sibTrans" cxnId="{3B1CF3BB-9871-4D3E-AEAB-F4F33261D27F}">
      <dgm:prSet phldrT="2" phldr="0"/>
      <dgm:spPr/>
      <dgm:t>
        <a:bodyPr/>
        <a:lstStyle/>
        <a:p>
          <a:endParaRPr lang="en-US"/>
        </a:p>
      </dgm:t>
    </dgm:pt>
    <dgm:pt modelId="{260E867D-9AEB-4244-B3C5-DCA0C9773E07}">
      <dgm:prSet/>
      <dgm:spPr/>
      <dgm:t>
        <a:bodyPr anchor="ctr"/>
        <a:lstStyle/>
        <a:p>
          <a:r>
            <a:rPr lang="sk-SK"/>
            <a:t>Vylepšovanie aplikácie je bezproblémové vďaka Springu</a:t>
          </a:r>
          <a:endParaRPr lang="en-US"/>
        </a:p>
      </dgm:t>
    </dgm:pt>
    <dgm:pt modelId="{E1BA2255-9C36-46A8-8594-82975355E398}" type="parTrans" cxnId="{801EBA57-838B-4A1D-9C22-0834831490C9}">
      <dgm:prSet/>
      <dgm:spPr/>
      <dgm:t>
        <a:bodyPr/>
        <a:lstStyle/>
        <a:p>
          <a:endParaRPr lang="en-US"/>
        </a:p>
      </dgm:t>
    </dgm:pt>
    <dgm:pt modelId="{E1B0EA0A-8DCF-4C99-97EB-983A36E38389}" type="sibTrans" cxnId="{801EBA57-838B-4A1D-9C22-0834831490C9}">
      <dgm:prSet phldrT="3" phldr="0"/>
      <dgm:spPr/>
      <dgm:t>
        <a:bodyPr/>
        <a:lstStyle/>
        <a:p>
          <a:endParaRPr lang="en-US"/>
        </a:p>
      </dgm:t>
    </dgm:pt>
    <dgm:pt modelId="{45E3429E-A9AE-448D-8C2A-A6795545C1B6}">
      <dgm:prSet/>
      <dgm:spPr/>
      <dgm:t>
        <a:bodyPr anchor="ctr"/>
        <a:lstStyle/>
        <a:p>
          <a:r>
            <a:rPr lang="sk-SK"/>
            <a:t>Server môže byť použitý na akúkoľvek sociálnu sieť, blog alebo fórum</a:t>
          </a:r>
          <a:endParaRPr lang="en-US"/>
        </a:p>
      </dgm:t>
    </dgm:pt>
    <dgm:pt modelId="{59393B16-377C-44E6-9E50-EA6330FB1F1B}" type="parTrans" cxnId="{1A939338-9E3A-4399-907E-91698DEFC64B}">
      <dgm:prSet/>
      <dgm:spPr/>
      <dgm:t>
        <a:bodyPr/>
        <a:lstStyle/>
        <a:p>
          <a:endParaRPr lang="en-US"/>
        </a:p>
      </dgm:t>
    </dgm:pt>
    <dgm:pt modelId="{B8536713-EAF4-4E8B-8B45-87EA18AFFA83}" type="sibTrans" cxnId="{1A939338-9E3A-4399-907E-91698DEFC64B}">
      <dgm:prSet phldrT="4" phldr="0"/>
      <dgm:spPr/>
      <dgm:t>
        <a:bodyPr/>
        <a:lstStyle/>
        <a:p>
          <a:endParaRPr lang="en-US" dirty="0"/>
        </a:p>
      </dgm:t>
    </dgm:pt>
    <dgm:pt modelId="{C5C34269-E133-4B96-A905-6F89354A2604}" type="pres">
      <dgm:prSet presAssocID="{D244BCE8-4E08-4931-8BA0-EE09D63BE63C}" presName="vert0" presStyleCnt="0">
        <dgm:presLayoutVars>
          <dgm:dir/>
          <dgm:animOne val="branch"/>
          <dgm:animLvl val="lvl"/>
        </dgm:presLayoutVars>
      </dgm:prSet>
      <dgm:spPr/>
    </dgm:pt>
    <dgm:pt modelId="{AA9412A2-5969-463F-BA8E-80B65DFC0E92}" type="pres">
      <dgm:prSet presAssocID="{B1068138-5DE7-4CE4-ABED-6A622E9D41D6}" presName="thickLine" presStyleLbl="alignNode1" presStyleIdx="0" presStyleCnt="4"/>
      <dgm:spPr/>
    </dgm:pt>
    <dgm:pt modelId="{11449F1C-053D-473E-B1CB-7FF65C7CAE56}" type="pres">
      <dgm:prSet presAssocID="{B1068138-5DE7-4CE4-ABED-6A622E9D41D6}" presName="horz1" presStyleCnt="0"/>
      <dgm:spPr/>
    </dgm:pt>
    <dgm:pt modelId="{94E392E5-E546-4593-AE0D-75DD19686068}" type="pres">
      <dgm:prSet presAssocID="{B1068138-5DE7-4CE4-ABED-6A622E9D41D6}" presName="tx1" presStyleLbl="revTx" presStyleIdx="0" presStyleCnt="4"/>
      <dgm:spPr/>
    </dgm:pt>
    <dgm:pt modelId="{8375AA92-A577-46BF-A8F3-77E0AA6548DF}" type="pres">
      <dgm:prSet presAssocID="{B1068138-5DE7-4CE4-ABED-6A622E9D41D6}" presName="vert1" presStyleCnt="0"/>
      <dgm:spPr/>
    </dgm:pt>
    <dgm:pt modelId="{67E528A5-A530-4D51-97A0-1341DAAF421A}" type="pres">
      <dgm:prSet presAssocID="{4DB0B5C3-C1CF-469F-97AD-5B0EF532B618}" presName="thickLine" presStyleLbl="alignNode1" presStyleIdx="1" presStyleCnt="4"/>
      <dgm:spPr/>
    </dgm:pt>
    <dgm:pt modelId="{BB4B62F2-0700-4A2A-BFD6-116B50667A17}" type="pres">
      <dgm:prSet presAssocID="{4DB0B5C3-C1CF-469F-97AD-5B0EF532B618}" presName="horz1" presStyleCnt="0"/>
      <dgm:spPr/>
    </dgm:pt>
    <dgm:pt modelId="{49A18ADE-A148-433B-AF05-375FF980023D}" type="pres">
      <dgm:prSet presAssocID="{4DB0B5C3-C1CF-469F-97AD-5B0EF532B618}" presName="tx1" presStyleLbl="revTx" presStyleIdx="1" presStyleCnt="4"/>
      <dgm:spPr/>
    </dgm:pt>
    <dgm:pt modelId="{C29AF1EB-3D95-45FA-86FC-D6220C410EF6}" type="pres">
      <dgm:prSet presAssocID="{4DB0B5C3-C1CF-469F-97AD-5B0EF532B618}" presName="vert1" presStyleCnt="0"/>
      <dgm:spPr/>
    </dgm:pt>
    <dgm:pt modelId="{6604951A-0E79-461C-B31F-35F0A6A15719}" type="pres">
      <dgm:prSet presAssocID="{260E867D-9AEB-4244-B3C5-DCA0C9773E07}" presName="thickLine" presStyleLbl="alignNode1" presStyleIdx="2" presStyleCnt="4"/>
      <dgm:spPr/>
    </dgm:pt>
    <dgm:pt modelId="{3633EB40-16A5-43D3-91CD-6AB03C43D8E2}" type="pres">
      <dgm:prSet presAssocID="{260E867D-9AEB-4244-B3C5-DCA0C9773E07}" presName="horz1" presStyleCnt="0"/>
      <dgm:spPr/>
    </dgm:pt>
    <dgm:pt modelId="{B5D54CFF-9E85-45A0-9D59-8B431F131761}" type="pres">
      <dgm:prSet presAssocID="{260E867D-9AEB-4244-B3C5-DCA0C9773E07}" presName="tx1" presStyleLbl="revTx" presStyleIdx="2" presStyleCnt="4"/>
      <dgm:spPr/>
    </dgm:pt>
    <dgm:pt modelId="{E34ADF8C-D575-4B3F-9D3E-1DDC6DE98F40}" type="pres">
      <dgm:prSet presAssocID="{260E867D-9AEB-4244-B3C5-DCA0C9773E07}" presName="vert1" presStyleCnt="0"/>
      <dgm:spPr/>
    </dgm:pt>
    <dgm:pt modelId="{43F3F1B7-0E80-431A-9D73-964F38FBE448}" type="pres">
      <dgm:prSet presAssocID="{45E3429E-A9AE-448D-8C2A-A6795545C1B6}" presName="thickLine" presStyleLbl="alignNode1" presStyleIdx="3" presStyleCnt="4"/>
      <dgm:spPr/>
    </dgm:pt>
    <dgm:pt modelId="{B3C701C1-5FAA-4381-926C-A94DB06D8081}" type="pres">
      <dgm:prSet presAssocID="{45E3429E-A9AE-448D-8C2A-A6795545C1B6}" presName="horz1" presStyleCnt="0"/>
      <dgm:spPr/>
    </dgm:pt>
    <dgm:pt modelId="{8F19107E-753C-485D-B3EC-2D7F3ACD3FEA}" type="pres">
      <dgm:prSet presAssocID="{45E3429E-A9AE-448D-8C2A-A6795545C1B6}" presName="tx1" presStyleLbl="revTx" presStyleIdx="3" presStyleCnt="4"/>
      <dgm:spPr/>
    </dgm:pt>
    <dgm:pt modelId="{392B4734-ECDE-4EA4-BE37-1A2B7073C162}" type="pres">
      <dgm:prSet presAssocID="{45E3429E-A9AE-448D-8C2A-A6795545C1B6}" presName="vert1" presStyleCnt="0"/>
      <dgm:spPr/>
    </dgm:pt>
  </dgm:ptLst>
  <dgm:cxnLst>
    <dgm:cxn modelId="{DF640603-CE81-48A6-816F-E99F17FE10D7}" type="presOf" srcId="{B1068138-5DE7-4CE4-ABED-6A622E9D41D6}" destId="{94E392E5-E546-4593-AE0D-75DD19686068}" srcOrd="0" destOrd="0" presId="urn:microsoft.com/office/officeart/2008/layout/LinedList"/>
    <dgm:cxn modelId="{E779411F-C0BF-4E7E-AC01-3404EC7780BF}" type="presOf" srcId="{D244BCE8-4E08-4931-8BA0-EE09D63BE63C}" destId="{C5C34269-E133-4B96-A905-6F89354A2604}" srcOrd="0" destOrd="0" presId="urn:microsoft.com/office/officeart/2008/layout/LinedList"/>
    <dgm:cxn modelId="{08D57237-5D3A-4AF6-B8F6-A1A53202E0F0}" type="presOf" srcId="{260E867D-9AEB-4244-B3C5-DCA0C9773E07}" destId="{B5D54CFF-9E85-45A0-9D59-8B431F131761}" srcOrd="0" destOrd="0" presId="urn:microsoft.com/office/officeart/2008/layout/LinedList"/>
    <dgm:cxn modelId="{1A939338-9E3A-4399-907E-91698DEFC64B}" srcId="{D244BCE8-4E08-4931-8BA0-EE09D63BE63C}" destId="{45E3429E-A9AE-448D-8C2A-A6795545C1B6}" srcOrd="3" destOrd="0" parTransId="{59393B16-377C-44E6-9E50-EA6330FB1F1B}" sibTransId="{B8536713-EAF4-4E8B-8B45-87EA18AFFA83}"/>
    <dgm:cxn modelId="{ADA60463-B7C4-46E5-B137-90F4F897B6CA}" srcId="{D244BCE8-4E08-4931-8BA0-EE09D63BE63C}" destId="{B1068138-5DE7-4CE4-ABED-6A622E9D41D6}" srcOrd="0" destOrd="0" parTransId="{7019449E-4332-492C-B90B-AD7B3F7D8D7C}" sibTransId="{5D8DE83D-1CF3-4919-BF7C-5E926AF102EF}"/>
    <dgm:cxn modelId="{FC32FA6F-515E-489B-85F6-A0EC385C5668}" type="presOf" srcId="{4DB0B5C3-C1CF-469F-97AD-5B0EF532B618}" destId="{49A18ADE-A148-433B-AF05-375FF980023D}" srcOrd="0" destOrd="0" presId="urn:microsoft.com/office/officeart/2008/layout/LinedList"/>
    <dgm:cxn modelId="{801EBA57-838B-4A1D-9C22-0834831490C9}" srcId="{D244BCE8-4E08-4931-8BA0-EE09D63BE63C}" destId="{260E867D-9AEB-4244-B3C5-DCA0C9773E07}" srcOrd="2" destOrd="0" parTransId="{E1BA2255-9C36-46A8-8594-82975355E398}" sibTransId="{E1B0EA0A-8DCF-4C99-97EB-983A36E38389}"/>
    <dgm:cxn modelId="{72E52093-28D5-48F5-9308-A3F0D47E2A36}" type="presOf" srcId="{45E3429E-A9AE-448D-8C2A-A6795545C1B6}" destId="{8F19107E-753C-485D-B3EC-2D7F3ACD3FEA}" srcOrd="0" destOrd="0" presId="urn:microsoft.com/office/officeart/2008/layout/LinedList"/>
    <dgm:cxn modelId="{3B1CF3BB-9871-4D3E-AEAB-F4F33261D27F}" srcId="{D244BCE8-4E08-4931-8BA0-EE09D63BE63C}" destId="{4DB0B5C3-C1CF-469F-97AD-5B0EF532B618}" srcOrd="1" destOrd="0" parTransId="{B4976AC3-5F77-4248-88BA-54D06FB9DE41}" sibTransId="{A2D1E2F1-A005-4DEF-BFF7-D3071CBC99E8}"/>
    <dgm:cxn modelId="{55F20D4F-56FA-4331-A697-06CE0A732B99}" type="presParOf" srcId="{C5C34269-E133-4B96-A905-6F89354A2604}" destId="{AA9412A2-5969-463F-BA8E-80B65DFC0E92}" srcOrd="0" destOrd="0" presId="urn:microsoft.com/office/officeart/2008/layout/LinedList"/>
    <dgm:cxn modelId="{34CB424A-A0E0-4D41-B632-767AE8B39C6D}" type="presParOf" srcId="{C5C34269-E133-4B96-A905-6F89354A2604}" destId="{11449F1C-053D-473E-B1CB-7FF65C7CAE56}" srcOrd="1" destOrd="0" presId="urn:microsoft.com/office/officeart/2008/layout/LinedList"/>
    <dgm:cxn modelId="{BAD9ABEB-EC7F-4940-8104-FDEC61840A52}" type="presParOf" srcId="{11449F1C-053D-473E-B1CB-7FF65C7CAE56}" destId="{94E392E5-E546-4593-AE0D-75DD19686068}" srcOrd="0" destOrd="0" presId="urn:microsoft.com/office/officeart/2008/layout/LinedList"/>
    <dgm:cxn modelId="{FC547261-BC64-4782-B6D0-3B2985D9EC20}" type="presParOf" srcId="{11449F1C-053D-473E-B1CB-7FF65C7CAE56}" destId="{8375AA92-A577-46BF-A8F3-77E0AA6548DF}" srcOrd="1" destOrd="0" presId="urn:microsoft.com/office/officeart/2008/layout/LinedList"/>
    <dgm:cxn modelId="{7F64FF14-0D03-4F42-97A0-2EC13C6E5C54}" type="presParOf" srcId="{C5C34269-E133-4B96-A905-6F89354A2604}" destId="{67E528A5-A530-4D51-97A0-1341DAAF421A}" srcOrd="2" destOrd="0" presId="urn:microsoft.com/office/officeart/2008/layout/LinedList"/>
    <dgm:cxn modelId="{6E413721-158F-4E59-B2C8-047CB391DAB4}" type="presParOf" srcId="{C5C34269-E133-4B96-A905-6F89354A2604}" destId="{BB4B62F2-0700-4A2A-BFD6-116B50667A17}" srcOrd="3" destOrd="0" presId="urn:microsoft.com/office/officeart/2008/layout/LinedList"/>
    <dgm:cxn modelId="{222DFF91-6D00-4A49-B33C-4E7D571BB73C}" type="presParOf" srcId="{BB4B62F2-0700-4A2A-BFD6-116B50667A17}" destId="{49A18ADE-A148-433B-AF05-375FF980023D}" srcOrd="0" destOrd="0" presId="urn:microsoft.com/office/officeart/2008/layout/LinedList"/>
    <dgm:cxn modelId="{8ACAE3CD-2D77-4F40-AADB-90D16FE14798}" type="presParOf" srcId="{BB4B62F2-0700-4A2A-BFD6-116B50667A17}" destId="{C29AF1EB-3D95-45FA-86FC-D6220C410EF6}" srcOrd="1" destOrd="0" presId="urn:microsoft.com/office/officeart/2008/layout/LinedList"/>
    <dgm:cxn modelId="{3C55830F-FDE1-42E9-8C36-F02786456F3E}" type="presParOf" srcId="{C5C34269-E133-4B96-A905-6F89354A2604}" destId="{6604951A-0E79-461C-B31F-35F0A6A15719}" srcOrd="4" destOrd="0" presId="urn:microsoft.com/office/officeart/2008/layout/LinedList"/>
    <dgm:cxn modelId="{E8F541C2-5FCA-4F04-8814-5DBCFB5868A7}" type="presParOf" srcId="{C5C34269-E133-4B96-A905-6F89354A2604}" destId="{3633EB40-16A5-43D3-91CD-6AB03C43D8E2}" srcOrd="5" destOrd="0" presId="urn:microsoft.com/office/officeart/2008/layout/LinedList"/>
    <dgm:cxn modelId="{49EB88D1-CDB3-40CA-BB29-44E098E3CD69}" type="presParOf" srcId="{3633EB40-16A5-43D3-91CD-6AB03C43D8E2}" destId="{B5D54CFF-9E85-45A0-9D59-8B431F131761}" srcOrd="0" destOrd="0" presId="urn:microsoft.com/office/officeart/2008/layout/LinedList"/>
    <dgm:cxn modelId="{C954B805-B7C5-4E7E-8C1F-541EF1F417E2}" type="presParOf" srcId="{3633EB40-16A5-43D3-91CD-6AB03C43D8E2}" destId="{E34ADF8C-D575-4B3F-9D3E-1DDC6DE98F40}" srcOrd="1" destOrd="0" presId="urn:microsoft.com/office/officeart/2008/layout/LinedList"/>
    <dgm:cxn modelId="{09EF1858-B5D9-4B2C-94ED-14B63D9AA907}" type="presParOf" srcId="{C5C34269-E133-4B96-A905-6F89354A2604}" destId="{43F3F1B7-0E80-431A-9D73-964F38FBE448}" srcOrd="6" destOrd="0" presId="urn:microsoft.com/office/officeart/2008/layout/LinedList"/>
    <dgm:cxn modelId="{CB9EF122-02CC-48DE-9677-487B1F0A5C1A}" type="presParOf" srcId="{C5C34269-E133-4B96-A905-6F89354A2604}" destId="{B3C701C1-5FAA-4381-926C-A94DB06D8081}" srcOrd="7" destOrd="0" presId="urn:microsoft.com/office/officeart/2008/layout/LinedList"/>
    <dgm:cxn modelId="{B1574CDB-8CD1-486D-95FC-B2FD6C2BA09A}" type="presParOf" srcId="{B3C701C1-5FAA-4381-926C-A94DB06D8081}" destId="{8F19107E-753C-485D-B3EC-2D7F3ACD3FEA}" srcOrd="0" destOrd="0" presId="urn:microsoft.com/office/officeart/2008/layout/LinedList"/>
    <dgm:cxn modelId="{CB029CF5-A3D6-489D-8CD4-2E603E42D2C2}" type="presParOf" srcId="{B3C701C1-5FAA-4381-926C-A94DB06D8081}" destId="{392B4734-ECDE-4EA4-BE37-1A2B7073C1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412A2-5969-463F-BA8E-80B65DFC0E92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4E392E5-E546-4593-AE0D-75DD19686068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Študenti môžu medzi sebou zdieľať informácie a komunikovať</a:t>
          </a:r>
          <a:endParaRPr lang="en-US" sz="3100" kern="1200"/>
        </a:p>
      </dsp:txBody>
      <dsp:txXfrm>
        <a:off x="0" y="0"/>
        <a:ext cx="6269038" cy="1393031"/>
      </dsp:txXfrm>
    </dsp:sp>
    <dsp:sp modelId="{67E528A5-A530-4D51-97A0-1341DAAF421A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A18ADE-A148-433B-AF05-375FF980023D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Pomocou dostupnosti dát komunita môže vytvárať aplikácie</a:t>
          </a:r>
          <a:endParaRPr lang="en-US" sz="3100" kern="1200"/>
        </a:p>
      </dsp:txBody>
      <dsp:txXfrm>
        <a:off x="0" y="1393031"/>
        <a:ext cx="6269038" cy="1393031"/>
      </dsp:txXfrm>
    </dsp:sp>
    <dsp:sp modelId="{6604951A-0E79-461C-B31F-35F0A6A15719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334258"/>
              <a:satOff val="8955"/>
              <a:lumOff val="394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5D54CFF-9E85-45A0-9D59-8B431F131761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Vylepšovanie aplikácie je bezproblémové vďaka Springu</a:t>
          </a:r>
          <a:endParaRPr lang="en-US" sz="3100" kern="1200"/>
        </a:p>
      </dsp:txBody>
      <dsp:txXfrm>
        <a:off x="0" y="2786062"/>
        <a:ext cx="6269038" cy="1393031"/>
      </dsp:txXfrm>
    </dsp:sp>
    <dsp:sp modelId="{43F3F1B7-0E80-431A-9D73-964F38FBE448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50000"/>
              <a:hueOff val="167129"/>
              <a:satOff val="4478"/>
              <a:lumOff val="19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19107E-753C-485D-B3EC-2D7F3ACD3FEA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Server môže byť použitý na akúkoľvek sociálnu sieť, blog alebo fórum</a:t>
          </a:r>
          <a:endParaRPr lang="en-US" sz="3100" kern="1200"/>
        </a:p>
      </dsp:txBody>
      <dsp:txXfrm>
        <a:off x="0" y="4179093"/>
        <a:ext cx="6269038" cy="139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B6270-16DA-4CDD-BACD-A28EBA7B2102}" type="datetimeFigureOut">
              <a:rPr lang="sk-SK" smtClean="0"/>
              <a:t>5. 4. 2018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B3E75-7EBB-4D7E-B29B-2BE4C5AA141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607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3E75-7EBB-4D7E-B29B-2BE4C5AA141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7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B3E75-7EBB-4D7E-B29B-2BE4C5AA141A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362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FF83-49D0-497D-8CBE-A60F1A0129B8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252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25FF-AF11-45DB-B1FC-15C490616BA6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724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0461-8015-4D2A-9132-EEF2556D1D94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744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FF83-49D0-497D-8CBE-A60F1A0129B8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208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A8-6C07-4FF2-9455-B61725383BAF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016560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8149-12E7-4DD4-846E-02FE1630166A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4189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029-AE8E-4AC4-A5C5-A909D3A739F8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558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256F-C248-44C3-88E1-093F14A8C1BE}" type="datetime1">
              <a:rPr lang="sk-SK" smtClean="0"/>
              <a:t>5. 4. 2018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37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86EB-3554-4400-9EA6-44AED5A68F90}" type="datetime1">
              <a:rPr lang="sk-SK" smtClean="0"/>
              <a:t>5. 4. 2018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68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7796-8D32-4636-8ED5-9D9319A65EAD}" type="datetime1">
              <a:rPr lang="sk-SK" smtClean="0"/>
              <a:t>5. 4. 2018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4155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BEC-44D7-4579-A144-4FB5EFAD5790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2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A8-6C07-4FF2-9455-B61725383BAF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093102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2222-4417-4673-B2B4-5426317A204B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4770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25FF-AF11-45DB-B1FC-15C490616BA6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81588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0461-8015-4D2A-9132-EEF2556D1D94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57314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EFF83-49D0-497D-8CBE-A60F1A0129B8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961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AFA8-6C07-4FF2-9455-B61725383BAF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2385146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8149-12E7-4DD4-846E-02FE1630166A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561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029-AE8E-4AC4-A5C5-A909D3A739F8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3344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256F-C248-44C3-88E1-093F14A8C1BE}" type="datetime1">
              <a:rPr lang="sk-SK" smtClean="0"/>
              <a:t>5. 4. 2018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65509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86EB-3554-4400-9EA6-44AED5A68F90}" type="datetime1">
              <a:rPr lang="sk-SK" smtClean="0"/>
              <a:t>5. 4. 2018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6342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7796-8D32-4636-8ED5-9D9319A65EAD}" type="datetime1">
              <a:rPr lang="sk-SK" smtClean="0"/>
              <a:t>5. 4. 2018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975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8149-12E7-4DD4-846E-02FE1630166A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28447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BEC-44D7-4579-A144-4FB5EFAD5790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56520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2222-4417-4673-B2B4-5426317A204B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617791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25FF-AF11-45DB-B1FC-15C490616BA6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82447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0461-8015-4D2A-9132-EEF2556D1D94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1325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4029-AE8E-4AC4-A5C5-A909D3A739F8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718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256F-C248-44C3-88E1-093F14A8C1BE}" type="datetime1">
              <a:rPr lang="sk-SK" smtClean="0"/>
              <a:t>5. 4. 2018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3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86EB-3554-4400-9EA6-44AED5A68F90}" type="datetime1">
              <a:rPr lang="sk-SK" smtClean="0"/>
              <a:t>5. 4. 2018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7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7796-8D32-4636-8ED5-9D9319A65EAD}" type="datetime1">
              <a:rPr lang="sk-SK" smtClean="0"/>
              <a:t>5. 4. 2018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26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9BEC-44D7-4579-A144-4FB5EFAD5790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003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2222-4417-4673-B2B4-5426317A204B}" type="datetime1">
              <a:rPr lang="sk-SK" smtClean="0"/>
              <a:t>5. 4. 2018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Stredná priemyselná škola Jozefa Murgaša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949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BAFA8-6C07-4FF2-9455-B61725383BAF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4540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9BAFA8-6C07-4FF2-9455-B61725383BAF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5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0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AFA8-6C07-4FF2-9455-B61725383BAF}" type="datetime1">
              <a:rPr lang="sk-SK" smtClean="0"/>
              <a:t>5. 4. 2018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Stredná priemyselná škola Jozefa Murgaša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D40C-8B18-4EE5-B978-90E41F796B3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333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029E67EE-43A9-4E04-9C97-B48F4BB92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sk-SK" sz="5400">
                <a:solidFill>
                  <a:schemeClr val="tx1">
                    <a:lumMod val="85000"/>
                    <a:lumOff val="15000"/>
                  </a:schemeClr>
                </a:solidFill>
              </a:rPr>
              <a:t>Triedna sociálna sieť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476B4-9B0F-46F3-A5F8-6DAE9860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sk-SK" sz="2000">
                <a:solidFill>
                  <a:schemeClr val="accent1"/>
                </a:solidFill>
              </a:rPr>
              <a:t>Marián Lorinc</a:t>
            </a:r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D09A36F-15C0-4713-B258-E5CB5DE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sk-SK" sz="1050"/>
              <a:t>Stredná priemyselná škola Jozefa Murgaša</a:t>
            </a:r>
          </a:p>
        </p:txBody>
      </p:sp>
    </p:spTree>
    <p:extLst>
      <p:ext uri="{BB962C8B-B14F-4D97-AF65-F5344CB8AC3E}">
        <p14:creationId xmlns:p14="http://schemas.microsoft.com/office/powerpoint/2010/main" val="26738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B336162-B533-4EFE-8BB3-8EBB4A5E3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ABFC26-2383-4F56-A626-769B000D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accent1"/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sk-SK" sz="3200" dirty="0"/>
              <a:t>Cieľ práce</a:t>
            </a:r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9B730B66-AD8D-4F91-ACA8-B75D8603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sk-SK" dirty="0">
                <a:solidFill>
                  <a:schemeClr val="bg1">
                    <a:alpha val="80000"/>
                  </a:schemeClr>
                </a:solidFill>
              </a:rPr>
              <a:t>Stredná priemyselná škola Jozefa Murgaša</a:t>
            </a:r>
          </a:p>
        </p:txBody>
      </p:sp>
      <p:sp>
        <p:nvSpPr>
          <p:cNvPr id="17" name="Zástupný objekt pre obsah 16">
            <a:extLst>
              <a:ext uri="{FF2B5EF4-FFF2-40B4-BE49-F238E27FC236}">
                <a16:creationId xmlns:a16="http://schemas.microsoft.com/office/drawing/2014/main" id="{C4651229-63E9-4A0B-9C20-90E8BB73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 anchorCtr="1">
            <a:normAutofit/>
          </a:bodyPr>
          <a:lstStyle/>
          <a:p>
            <a:pPr marL="0" indent="0">
              <a:buNone/>
            </a:pPr>
            <a:endParaRPr lang="sk-SK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bg1"/>
                </a:solidFill>
              </a:rPr>
              <a:t>Vytvoriť stránku pre študentov, kde budú môcť zdieľať informácie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bg1"/>
                </a:solidFill>
              </a:rPr>
              <a:t>Zamerať sa na čiastočné načítavanie dát</a:t>
            </a:r>
          </a:p>
          <a:p>
            <a:pPr>
              <a:lnSpc>
                <a:spcPct val="150000"/>
              </a:lnSpc>
            </a:pPr>
            <a:endParaRPr lang="sk-SK" sz="2400" dirty="0">
              <a:solidFill>
                <a:schemeClr val="bg1"/>
              </a:solidFill>
            </a:endParaRPr>
          </a:p>
          <a:p>
            <a:endParaRPr lang="sk-SK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1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336162-B533-4EFE-8BB3-8EBB4A5E32F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7754A3F-DB5B-499A-A39E-D2562372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accent1"/>
          </a:solidFill>
          <a:ln w="25400" cap="sq">
            <a:noFill/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sk-SK" sz="3200" dirty="0"/>
              <a:t>Prečo?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46AB4E-5BF1-440F-BF8F-64162B7E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bg1"/>
                </a:solidFill>
              </a:rPr>
              <a:t>Plná kontrola nad vývojom</a:t>
            </a:r>
          </a:p>
          <a:p>
            <a:pPr>
              <a:lnSpc>
                <a:spcPct val="150000"/>
              </a:lnSpc>
            </a:pPr>
            <a:r>
              <a:rPr lang="sk-SK" sz="2400" dirty="0">
                <a:solidFill>
                  <a:schemeClr val="bg1"/>
                </a:solidFill>
              </a:rPr>
              <a:t>Možnosť rozšíriť stránku o školskú jedáleň, rozvrh, suplovanie ...</a:t>
            </a:r>
          </a:p>
          <a:p>
            <a:pPr>
              <a:lnSpc>
                <a:spcPct val="150000"/>
              </a:lnSpc>
            </a:pPr>
            <a:endParaRPr lang="sk-SK" sz="2400" dirty="0">
              <a:solidFill>
                <a:schemeClr val="bg1"/>
              </a:solidFill>
            </a:endParaRPr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19798E2-343C-4575-B2F8-72F3055B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9182" y="6296683"/>
            <a:ext cx="4436815" cy="3133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sk-SK" dirty="0">
                <a:solidFill>
                  <a:schemeClr val="bg1">
                    <a:alpha val="80000"/>
                  </a:schemeClr>
                </a:solidFill>
              </a:rPr>
              <a:t>Stredná priemyselná škola Jozefa Murgaša</a:t>
            </a:r>
          </a:p>
        </p:txBody>
      </p:sp>
    </p:spTree>
    <p:extLst>
      <p:ext uri="{BB962C8B-B14F-4D97-AF65-F5344CB8AC3E}">
        <p14:creationId xmlns:p14="http://schemas.microsoft.com/office/powerpoint/2010/main" val="73962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adpis 25">
            <a:extLst>
              <a:ext uri="{FF2B5EF4-FFF2-40B4-BE49-F238E27FC236}">
                <a16:creationId xmlns:a16="http://schemas.microsoft.com/office/drawing/2014/main" id="{179366D0-7A5D-451E-9FBC-4C162D37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8759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/>
              <a:t>Technológie</a:t>
            </a:r>
          </a:p>
        </p:txBody>
      </p:sp>
      <p:sp>
        <p:nvSpPr>
          <p:cNvPr id="28" name="Zástupný objekt pre text 27">
            <a:extLst>
              <a:ext uri="{FF2B5EF4-FFF2-40B4-BE49-F238E27FC236}">
                <a16:creationId xmlns:a16="http://schemas.microsoft.com/office/drawing/2014/main" id="{1D64080F-2515-47A6-BFBB-363541BD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21775"/>
            <a:ext cx="5157787" cy="823912"/>
          </a:xfrm>
        </p:spPr>
        <p:txBody>
          <a:bodyPr/>
          <a:lstStyle/>
          <a:p>
            <a:pPr algn="ctr"/>
            <a:r>
              <a:rPr lang="sk-SK" sz="2800" dirty="0"/>
              <a:t>Spring</a:t>
            </a:r>
            <a:endParaRPr lang="sk-SK" dirty="0"/>
          </a:p>
        </p:txBody>
      </p:sp>
      <p:sp>
        <p:nvSpPr>
          <p:cNvPr id="30" name="Zástupný objekt pre text 29">
            <a:extLst>
              <a:ext uri="{FF2B5EF4-FFF2-40B4-BE49-F238E27FC236}">
                <a16:creationId xmlns:a16="http://schemas.microsoft.com/office/drawing/2014/main" id="{E75B96A6-131C-4AF2-A0D9-D6EA9F673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21775"/>
            <a:ext cx="5183188" cy="823912"/>
          </a:xfrm>
        </p:spPr>
        <p:txBody>
          <a:bodyPr/>
          <a:lstStyle/>
          <a:p>
            <a:pPr algn="ctr"/>
            <a:r>
              <a:rPr lang="sk-SK" sz="2800" dirty="0"/>
              <a:t>React</a:t>
            </a:r>
            <a:endParaRPr lang="sk-SK" dirty="0"/>
          </a:p>
        </p:txBody>
      </p:sp>
      <p:sp>
        <p:nvSpPr>
          <p:cNvPr id="32" name="Zástupný objekt pre obsah 31">
            <a:extLst>
              <a:ext uri="{FF2B5EF4-FFF2-40B4-BE49-F238E27FC236}">
                <a16:creationId xmlns:a16="http://schemas.microsoft.com/office/drawing/2014/main" id="{77137464-D293-4E2A-A53A-AA935651F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24212"/>
            <a:ext cx="5183188" cy="3132138"/>
          </a:xfrm>
        </p:spPr>
        <p:txBody>
          <a:bodyPr>
            <a:normAutofit fontScale="92500"/>
          </a:bodyPr>
          <a:lstStyle/>
          <a:p>
            <a:r>
              <a:rPr lang="sk-SK" dirty="0"/>
              <a:t>Javascript knižnica určená na tvorbu dynamických užívateľských rozhraní</a:t>
            </a:r>
          </a:p>
          <a:p>
            <a:r>
              <a:rPr lang="sk-SK" dirty="0"/>
              <a:t>S ďalšími modulmi môže tvoriť framework</a:t>
            </a:r>
          </a:p>
          <a:p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endParaRPr lang="sk-SK" dirty="0"/>
          </a:p>
          <a:p>
            <a:r>
              <a:rPr lang="sk-SK" dirty="0"/>
              <a:t>Detailné tutoriály + dokumentácia</a:t>
            </a:r>
          </a:p>
          <a:p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5AF9DEF-D65A-49F2-AD77-91C36EC70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Stredná priemyselná škola Jozefa Murgaša</a:t>
            </a:r>
          </a:p>
        </p:txBody>
      </p:sp>
      <p:pic>
        <p:nvPicPr>
          <p:cNvPr id="34" name="Zástupný objekt pre obsah 8">
            <a:extLst>
              <a:ext uri="{FF2B5EF4-FFF2-40B4-BE49-F238E27FC236}">
                <a16:creationId xmlns:a16="http://schemas.microsoft.com/office/drawing/2014/main" id="{88BBB905-2556-45B6-A579-6F5EB7B5C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50" b="13568"/>
          <a:stretch/>
        </p:blipFill>
        <p:spPr>
          <a:xfrm>
            <a:off x="2841625" y="1097125"/>
            <a:ext cx="1154112" cy="1135521"/>
          </a:xfrm>
          <a:prstGeom prst="rect">
            <a:avLst/>
          </a:prstGeom>
        </p:spPr>
      </p:pic>
      <p:sp>
        <p:nvSpPr>
          <p:cNvPr id="50" name="Zástupný objekt pre obsah 49">
            <a:extLst>
              <a:ext uri="{FF2B5EF4-FFF2-40B4-BE49-F238E27FC236}">
                <a16:creationId xmlns:a16="http://schemas.microsoft.com/office/drawing/2014/main" id="{D22307C9-4B41-4973-8566-8A59AA32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4212"/>
            <a:ext cx="5157787" cy="3132138"/>
          </a:xfrm>
        </p:spPr>
        <p:txBody>
          <a:bodyPr/>
          <a:lstStyle/>
          <a:p>
            <a:r>
              <a:rPr lang="sk-SK" dirty="0"/>
              <a:t>Serverový Java framework</a:t>
            </a:r>
          </a:p>
          <a:p>
            <a:r>
              <a:rPr lang="sk-SK" dirty="0"/>
              <a:t>Modulárny</a:t>
            </a:r>
          </a:p>
          <a:p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endParaRPr lang="sk-SK" dirty="0"/>
          </a:p>
          <a:p>
            <a:r>
              <a:rPr lang="sk-SK" dirty="0"/>
              <a:t>Dobre zdokumentovaný</a:t>
            </a:r>
          </a:p>
          <a:p>
            <a:endParaRPr lang="sk-SK" dirty="0"/>
          </a:p>
        </p:txBody>
      </p:sp>
      <p:pic>
        <p:nvPicPr>
          <p:cNvPr id="52" name="Obrázok 51">
            <a:extLst>
              <a:ext uri="{FF2B5EF4-FFF2-40B4-BE49-F238E27FC236}">
                <a16:creationId xmlns:a16="http://schemas.microsoft.com/office/drawing/2014/main" id="{0C10FAF9-DD98-4C1C-897C-F8FC622C2F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t="9764" r="16909" b="9764"/>
          <a:stretch/>
        </p:blipFill>
        <p:spPr>
          <a:xfrm>
            <a:off x="7999181" y="913884"/>
            <a:ext cx="1529225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2" name="Obrázok 21">
            <a:extLst>
              <a:ext uri="{FF2B5EF4-FFF2-40B4-BE49-F238E27FC236}">
                <a16:creationId xmlns:a16="http://schemas.microsoft.com/office/drawing/2014/main" id="{4327CEF4-657E-41D0-8928-748CF14E9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0" y="643467"/>
            <a:ext cx="6222015" cy="54101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CAED197C-A5EC-4691-B2D1-7CCA0170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sk-SK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Architektúra aplikácie</a:t>
            </a:r>
          </a:p>
        </p:txBody>
      </p:sp>
      <p:sp>
        <p:nvSpPr>
          <p:cNvPr id="12" name="Zástupný objekt pre text 11">
            <a:extLst>
              <a:ext uri="{FF2B5EF4-FFF2-40B4-BE49-F238E27FC236}">
                <a16:creationId xmlns:a16="http://schemas.microsoft.com/office/drawing/2014/main" id="{307DC81F-FEDE-4DC4-90B8-6670514E2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4572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sk-SK" sz="2000" dirty="0">
                <a:solidFill>
                  <a:schemeClr val="bg1"/>
                </a:solidFill>
              </a:rPr>
              <a:t>Definuje logickú štruktúru aplikácie</a:t>
            </a:r>
          </a:p>
          <a:p>
            <a:pPr marL="228600" indent="-4572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sk-SK" sz="2000" dirty="0">
                <a:solidFill>
                  <a:schemeClr val="bg1"/>
                </a:solidFill>
              </a:rPr>
              <a:t>Štruktúra je založená na MVC architektúre</a:t>
            </a:r>
          </a:p>
          <a:p>
            <a:pPr marL="228600" indent="-457200">
              <a:lnSpc>
                <a:spcPct val="11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sk-SK" sz="2000" dirty="0">
                <a:solidFill>
                  <a:schemeClr val="bg1"/>
                </a:solidFill>
              </a:rPr>
              <a:t>Umožňuje ľahšiu rozšíriteľnosť aplikácie v budúcnosti</a:t>
            </a:r>
          </a:p>
          <a:p>
            <a:pPr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sk-SK" sz="20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598F893-5E1A-48F3-8059-91E8E42C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57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sk-SK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Stredná priemyselná škola Jozefa Murgaša</a:t>
            </a:r>
          </a:p>
        </p:txBody>
      </p:sp>
      <p:cxnSp>
        <p:nvCxnSpPr>
          <p:cNvPr id="5" name="Rovná spojnica 4">
            <a:extLst>
              <a:ext uri="{FF2B5EF4-FFF2-40B4-BE49-F238E27FC236}">
                <a16:creationId xmlns:a16="http://schemas.microsoft.com/office/drawing/2014/main" id="{0E516630-DFAB-4825-A9C2-779E1716D9EE}"/>
              </a:ext>
            </a:extLst>
          </p:cNvPr>
          <p:cNvCxnSpPr>
            <a:cxnSpLocks/>
          </p:cNvCxnSpPr>
          <p:nvPr/>
        </p:nvCxnSpPr>
        <p:spPr>
          <a:xfrm>
            <a:off x="684000" y="1803400"/>
            <a:ext cx="3276000" cy="0"/>
          </a:xfrm>
          <a:prstGeom prst="line">
            <a:avLst/>
          </a:prstGeom>
          <a:ln w="15875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7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rázok 22">
            <a:extLst>
              <a:ext uri="{FF2B5EF4-FFF2-40B4-BE49-F238E27FC236}">
                <a16:creationId xmlns:a16="http://schemas.microsoft.com/office/drawing/2014/main" id="{CD1A95F1-7E1F-4BB8-8538-1011BD45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" y="416416"/>
            <a:ext cx="12087225" cy="60251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523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adpis 4">
            <a:extLst>
              <a:ext uri="{FF2B5EF4-FFF2-40B4-BE49-F238E27FC236}">
                <a16:creationId xmlns:a16="http://schemas.microsoft.com/office/drawing/2014/main" id="{0D0EE2F3-2F34-4884-90BE-30D4C75F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Výsledky práce</a:t>
            </a:r>
          </a:p>
        </p:txBody>
      </p:sp>
      <p:graphicFrame>
        <p:nvGraphicFramePr>
          <p:cNvPr id="18" name="Zástupný objekt pre obsah 5">
            <a:extLst>
              <a:ext uri="{FF2B5EF4-FFF2-40B4-BE49-F238E27FC236}">
                <a16:creationId xmlns:a16="http://schemas.microsoft.com/office/drawing/2014/main" id="{1ABB728F-3834-45D7-A1FB-0F52D7B59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63379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AFA54594-AFEA-45A0-873F-17B94985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sk-SK">
                <a:solidFill>
                  <a:schemeClr val="tx1"/>
                </a:solidFill>
              </a:rPr>
              <a:t>Stredná priemyselná škola Jozefa Murgaša</a:t>
            </a:r>
          </a:p>
        </p:txBody>
      </p:sp>
    </p:spTree>
    <p:extLst>
      <p:ext uri="{BB962C8B-B14F-4D97-AF65-F5344CB8AC3E}">
        <p14:creationId xmlns:p14="http://schemas.microsoft.com/office/powerpoint/2010/main" val="41591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50BAFF06-EED0-49A6-ACCD-55A80CB3BA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38" y="0"/>
            <a:ext cx="5140171" cy="685356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6062B2E-B37D-4226-A09A-6696263EE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39" y="0"/>
            <a:ext cx="5140171" cy="685356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0CCA43A0-DDD9-4346-9FD0-ACB2B62AB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25" y="4439"/>
            <a:ext cx="5140171" cy="685356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54C088C9-51AC-46A1-BDCA-3629BCA673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4139" y="-4439"/>
            <a:ext cx="5051744" cy="6858000"/>
          </a:xfrm>
          <a:prstGeom prst="rect">
            <a:avLst/>
          </a:prstGeom>
        </p:spPr>
      </p:pic>
      <p:sp>
        <p:nvSpPr>
          <p:cNvPr id="9" name="Rectangle 83">
            <a:extLst>
              <a:ext uri="{FF2B5EF4-FFF2-40B4-BE49-F238E27FC236}">
                <a16:creationId xmlns:a16="http://schemas.microsoft.com/office/drawing/2014/main" id="{8C6BBDCA-24A9-4403-98E2-FE5073A0E1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85">
            <a:extLst>
              <a:ext uri="{FF2B5EF4-FFF2-40B4-BE49-F238E27FC236}">
                <a16:creationId xmlns:a16="http://schemas.microsoft.com/office/drawing/2014/main" id="{AD65274F-6663-4071-82D7-66382388ADE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adpis 4">
            <a:extLst>
              <a:ext uri="{FF2B5EF4-FFF2-40B4-BE49-F238E27FC236}">
                <a16:creationId xmlns:a16="http://schemas.microsoft.com/office/drawing/2014/main" id="{ADCFEE88-8F23-4AEE-9BD8-E300458F32A6}"/>
              </a:ext>
            </a:extLst>
          </p:cNvPr>
          <p:cNvSpPr txBox="1">
            <a:spLocks/>
          </p:cNvSpPr>
          <p:nvPr/>
        </p:nvSpPr>
        <p:spPr>
          <a:xfrm>
            <a:off x="943277" y="712269"/>
            <a:ext cx="3370998" cy="5502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>
                <a:solidFill>
                  <a:srgbClr val="FFFFFF"/>
                </a:solidFill>
              </a:rPr>
              <a:t>Galéria</a:t>
            </a:r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75CFF72-324E-4327-9A13-8A9F865E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3704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Stredná</a:t>
            </a:r>
            <a:r>
              <a:rPr lang="en-US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priemyselná</a:t>
            </a:r>
            <a:r>
              <a:rPr lang="en-US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škola</a:t>
            </a:r>
            <a:r>
              <a:rPr lang="en-US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Jozefa</a:t>
            </a:r>
            <a:r>
              <a:rPr lang="en-US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bg2"/>
                </a:solidFill>
                <a:latin typeface="+mn-lt"/>
                <a:ea typeface="+mn-ea"/>
                <a:cs typeface="+mn-cs"/>
              </a:rPr>
              <a:t>Murgaša</a:t>
            </a:r>
            <a:endParaRPr lang="en-US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BF1AF6E7-CC34-41B1-B45B-E0C50A8F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Ďakujem za Vašu pozornosť</a:t>
            </a:r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B4688362-CB07-4FA0-9627-88FFDACD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Stredná priemyselná škola Jozefa Murgaša</a:t>
            </a:r>
          </a:p>
        </p:txBody>
      </p:sp>
    </p:spTree>
    <p:extLst>
      <p:ext uri="{BB962C8B-B14F-4D97-AF65-F5344CB8AC3E}">
        <p14:creationId xmlns:p14="http://schemas.microsoft.com/office/powerpoint/2010/main" val="3726916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TM02892315[[fn=Dym]]</Template>
  <TotalTime>2246</TotalTime>
  <Words>171</Words>
  <Application>Microsoft Office PowerPoint</Application>
  <PresentationFormat>Širokouhlá</PresentationFormat>
  <Paragraphs>41</Paragraphs>
  <Slides>9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3</vt:i4>
      </vt:variant>
      <vt:variant>
        <vt:lpstr>Nadpisy snímok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Wingdings 2</vt:lpstr>
      <vt:lpstr>HDOfficeLightV0</vt:lpstr>
      <vt:lpstr>1_HDOfficeLightV0</vt:lpstr>
      <vt:lpstr>Office Theme</vt:lpstr>
      <vt:lpstr>Triedna sociálna sieť</vt:lpstr>
      <vt:lpstr>Cieľ práce</vt:lpstr>
      <vt:lpstr>Prečo?</vt:lpstr>
      <vt:lpstr>Technológie</vt:lpstr>
      <vt:lpstr>Architektúra aplikácie</vt:lpstr>
      <vt:lpstr>Prezentácia programu PowerPoint</vt:lpstr>
      <vt:lpstr>Výsledky práce</vt:lpstr>
      <vt:lpstr>Prezentácia programu PowerPoint</vt:lpstr>
      <vt:lpstr>Ďakujem za Vašu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Triedna sociálna sieť</dc:title>
  <dc:creator>Majo</dc:creator>
  <cp:lastModifiedBy>Majo</cp:lastModifiedBy>
  <cp:revision>124</cp:revision>
  <dcterms:created xsi:type="dcterms:W3CDTF">2018-03-05T15:02:42Z</dcterms:created>
  <dcterms:modified xsi:type="dcterms:W3CDTF">2018-04-05T20:24:24Z</dcterms:modified>
</cp:coreProperties>
</file>