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126163" cy="36020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51" d="100"/>
          <a:sy n="251" d="100"/>
        </p:scale>
        <p:origin x="-312" y="-90"/>
      </p:cViewPr>
      <p:guideLst>
        <p:guide orient="horz" pos="1135"/>
        <p:guide pos="19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9463" y="1118967"/>
            <a:ext cx="5207239" cy="7721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8925" y="2041155"/>
            <a:ext cx="4288314" cy="92052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1F433-1C5A-46A7-B67A-57B3FDAD1045}" type="datetimeFigureOut">
              <a:rPr lang="en-US" smtClean="0"/>
              <a:t>6/24/2013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1C95B-3E8B-42A7-90B9-8B093FF8A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63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1F433-1C5A-46A7-B67A-57B3FDAD1045}" type="datetimeFigureOut">
              <a:rPr lang="en-US" smtClean="0"/>
              <a:t>6/24/2013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1C95B-3E8B-42A7-90B9-8B093FF8A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58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75870" y="154254"/>
            <a:ext cx="923179" cy="32776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5271" y="154254"/>
            <a:ext cx="2668497" cy="32776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1F433-1C5A-46A7-B67A-57B3FDAD1045}" type="datetimeFigureOut">
              <a:rPr lang="en-US" smtClean="0"/>
              <a:t>6/24/2013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1C95B-3E8B-42A7-90B9-8B093FF8A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45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1F433-1C5A-46A7-B67A-57B3FDAD1045}" type="datetimeFigureOut">
              <a:rPr lang="en-US" smtClean="0"/>
              <a:t>6/24/2013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1C95B-3E8B-42A7-90B9-8B093FF8A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8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925" y="2314643"/>
            <a:ext cx="5207239" cy="71540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3925" y="1526698"/>
            <a:ext cx="5207239" cy="78794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1F433-1C5A-46A7-B67A-57B3FDAD1045}" type="datetimeFigureOut">
              <a:rPr lang="en-US" smtClean="0"/>
              <a:t>6/24/2013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1C95B-3E8B-42A7-90B9-8B093FF8A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99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5269" y="896341"/>
            <a:ext cx="1795306" cy="25356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2680" y="896341"/>
            <a:ext cx="1796369" cy="25356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1F433-1C5A-46A7-B67A-57B3FDAD1045}" type="datetimeFigureOut">
              <a:rPr lang="en-US" smtClean="0"/>
              <a:t>6/24/2013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1C95B-3E8B-42A7-90B9-8B093FF8A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5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309" y="144248"/>
            <a:ext cx="5513547" cy="60034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6308" y="806290"/>
            <a:ext cx="2706786" cy="33602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6308" y="1142313"/>
            <a:ext cx="2706786" cy="20753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12007" y="806290"/>
            <a:ext cx="2707849" cy="33602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12007" y="1142313"/>
            <a:ext cx="2707849" cy="20753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1F433-1C5A-46A7-B67A-57B3FDAD1045}" type="datetimeFigureOut">
              <a:rPr lang="en-US" smtClean="0"/>
              <a:t>6/24/2013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1C95B-3E8B-42A7-90B9-8B093FF8A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95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1F433-1C5A-46A7-B67A-57B3FDAD1045}" type="datetimeFigureOut">
              <a:rPr lang="en-US" smtClean="0"/>
              <a:t>6/24/2013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1C95B-3E8B-42A7-90B9-8B093FF8A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19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1F433-1C5A-46A7-B67A-57B3FDAD1045}" type="datetimeFigureOut">
              <a:rPr lang="en-US" smtClean="0"/>
              <a:t>6/24/2013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1C95B-3E8B-42A7-90B9-8B093FF8A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08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310" y="143414"/>
            <a:ext cx="2015465" cy="61034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5161" y="143415"/>
            <a:ext cx="3424695" cy="30742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310" y="753760"/>
            <a:ext cx="2015465" cy="246389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1F433-1C5A-46A7-B67A-57B3FDAD1045}" type="datetimeFigureOut">
              <a:rPr lang="en-US" smtClean="0"/>
              <a:t>6/24/2013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1C95B-3E8B-42A7-90B9-8B093FF8A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44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771" y="2521427"/>
            <a:ext cx="3675698" cy="2976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00771" y="321849"/>
            <a:ext cx="3675698" cy="21612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0771" y="2819096"/>
            <a:ext cx="3675698" cy="4227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1F433-1C5A-46A7-B67A-57B3FDAD1045}" type="datetimeFigureOut">
              <a:rPr lang="en-US" smtClean="0"/>
              <a:t>6/24/2013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1C95B-3E8B-42A7-90B9-8B093FF8A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1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6309" y="144248"/>
            <a:ext cx="5513547" cy="600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6309" y="840475"/>
            <a:ext cx="5513547" cy="2377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6308" y="3338556"/>
            <a:ext cx="1429438" cy="19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1F433-1C5A-46A7-B67A-57B3FDAD1045}" type="datetimeFigureOut">
              <a:rPr lang="en-US" smtClean="0"/>
              <a:t>6/24/2013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93106" y="3338556"/>
            <a:ext cx="1939952" cy="19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90417" y="3338556"/>
            <a:ext cx="1429438" cy="19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1C95B-3E8B-42A7-90B9-8B093FF8A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74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3444081" y="1801813"/>
            <a:ext cx="23622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43" y="679109"/>
            <a:ext cx="926138" cy="74091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1" y="679109"/>
            <a:ext cx="926138" cy="74091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688" y="2182019"/>
            <a:ext cx="926138" cy="74091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143" y="679109"/>
            <a:ext cx="926138" cy="74091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343" y="2182019"/>
            <a:ext cx="926138" cy="74091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081" y="2177257"/>
            <a:ext cx="926138" cy="74091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009" y="679109"/>
            <a:ext cx="926138" cy="740910"/>
          </a:xfrm>
          <a:prstGeom prst="rect">
            <a:avLst/>
          </a:prstGeom>
        </p:spPr>
      </p:pic>
      <p:cxnSp>
        <p:nvCxnSpPr>
          <p:cNvPr id="60" name="Straight Arrow Connector 59"/>
          <p:cNvCxnSpPr>
            <a:endCxn id="52" idx="2"/>
          </p:cNvCxnSpPr>
          <p:nvPr/>
        </p:nvCxnSpPr>
        <p:spPr>
          <a:xfrm flipV="1">
            <a:off x="319881" y="1420019"/>
            <a:ext cx="463069" cy="37398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53" idx="0"/>
          </p:cNvCxnSpPr>
          <p:nvPr/>
        </p:nvCxnSpPr>
        <p:spPr>
          <a:xfrm>
            <a:off x="1528136" y="1793999"/>
            <a:ext cx="177621" cy="38802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54" idx="2"/>
          </p:cNvCxnSpPr>
          <p:nvPr/>
        </p:nvCxnSpPr>
        <p:spPr>
          <a:xfrm flipV="1">
            <a:off x="2147740" y="1420019"/>
            <a:ext cx="147472" cy="37398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55" idx="0"/>
          </p:cNvCxnSpPr>
          <p:nvPr/>
        </p:nvCxnSpPr>
        <p:spPr>
          <a:xfrm>
            <a:off x="2442764" y="1797906"/>
            <a:ext cx="309648" cy="3841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51" idx="2"/>
          </p:cNvCxnSpPr>
          <p:nvPr/>
        </p:nvCxnSpPr>
        <p:spPr>
          <a:xfrm flipV="1">
            <a:off x="2597588" y="1420019"/>
            <a:ext cx="688224" cy="38179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57" idx="0"/>
          </p:cNvCxnSpPr>
          <p:nvPr/>
        </p:nvCxnSpPr>
        <p:spPr>
          <a:xfrm>
            <a:off x="4129881" y="1801813"/>
            <a:ext cx="158269" cy="37544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58" idx="2"/>
          </p:cNvCxnSpPr>
          <p:nvPr/>
        </p:nvCxnSpPr>
        <p:spPr>
          <a:xfrm flipV="1">
            <a:off x="4282281" y="1420019"/>
            <a:ext cx="153797" cy="37398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19881" y="1649413"/>
            <a:ext cx="0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1528136" y="1649413"/>
            <a:ext cx="0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2147740" y="1641599"/>
            <a:ext cx="0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2442764" y="1649413"/>
            <a:ext cx="0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2594143" y="1649413"/>
            <a:ext cx="0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4129881" y="1649413"/>
            <a:ext cx="0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282281" y="1649413"/>
            <a:ext cx="0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4891881" y="1649413"/>
            <a:ext cx="0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Picture 10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681" y="2177257"/>
            <a:ext cx="926138" cy="740910"/>
          </a:xfrm>
          <a:prstGeom prst="rect">
            <a:avLst/>
          </a:prstGeom>
        </p:spPr>
      </p:pic>
      <p:cxnSp>
        <p:nvCxnSpPr>
          <p:cNvPr id="108" name="Straight Arrow Connector 107"/>
          <p:cNvCxnSpPr>
            <a:endCxn id="107" idx="0"/>
          </p:cNvCxnSpPr>
          <p:nvPr/>
        </p:nvCxnSpPr>
        <p:spPr>
          <a:xfrm>
            <a:off x="4891881" y="1801813"/>
            <a:ext cx="386869" cy="37544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319881" y="448959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cue (2000 </a:t>
            </a:r>
            <a:r>
              <a:rPr lang="en-US" sz="900" dirty="0" err="1" smtClean="0"/>
              <a:t>ms</a:t>
            </a:r>
            <a:r>
              <a:rPr lang="en-US" sz="900" dirty="0" smtClean="0"/>
              <a:t>)</a:t>
            </a:r>
            <a:endParaRPr lang="en-US" sz="900" dirty="0"/>
          </a:p>
        </p:txBody>
      </p:sp>
      <p:sp>
        <p:nvSpPr>
          <p:cNvPr id="125" name="TextBox 124"/>
          <p:cNvSpPr txBox="1"/>
          <p:nvPr/>
        </p:nvSpPr>
        <p:spPr>
          <a:xfrm>
            <a:off x="1832143" y="30822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SSVEP start (500 </a:t>
            </a:r>
            <a:r>
              <a:rPr lang="en-US" sz="900" dirty="0" err="1" smtClean="0"/>
              <a:t>ms</a:t>
            </a:r>
            <a:r>
              <a:rPr lang="en-US" sz="900" dirty="0" smtClean="0"/>
              <a:t>)</a:t>
            </a:r>
            <a:endParaRPr lang="en-US" sz="900" dirty="0"/>
          </a:p>
        </p:txBody>
      </p:sp>
      <p:sp>
        <p:nvSpPr>
          <p:cNvPr id="126" name="TextBox 125"/>
          <p:cNvSpPr txBox="1"/>
          <p:nvPr/>
        </p:nvSpPr>
        <p:spPr>
          <a:xfrm>
            <a:off x="2828612" y="175584"/>
            <a:ext cx="9144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oddball  stimulus    (200-300 </a:t>
            </a:r>
            <a:r>
              <a:rPr lang="en-US" sz="900" dirty="0" err="1" smtClean="0"/>
              <a:t>ms</a:t>
            </a:r>
            <a:r>
              <a:rPr lang="en-US" sz="900" dirty="0" smtClean="0"/>
              <a:t>)</a:t>
            </a:r>
            <a:endParaRPr lang="en-US" sz="900" dirty="0"/>
          </a:p>
        </p:txBody>
      </p:sp>
      <p:sp>
        <p:nvSpPr>
          <p:cNvPr id="127" name="TextBox 126"/>
          <p:cNvSpPr txBox="1"/>
          <p:nvPr/>
        </p:nvSpPr>
        <p:spPr>
          <a:xfrm>
            <a:off x="3977481" y="31213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pause        (1000 </a:t>
            </a:r>
            <a:r>
              <a:rPr lang="en-US" sz="900" dirty="0" err="1" smtClean="0"/>
              <a:t>ms</a:t>
            </a:r>
            <a:r>
              <a:rPr lang="en-US" sz="900" dirty="0" smtClean="0"/>
              <a:t>)</a:t>
            </a:r>
            <a:endParaRPr lang="en-US" sz="900" dirty="0"/>
          </a:p>
        </p:txBody>
      </p:sp>
      <p:sp>
        <p:nvSpPr>
          <p:cNvPr id="128" name="TextBox 127"/>
          <p:cNvSpPr txBox="1"/>
          <p:nvPr/>
        </p:nvSpPr>
        <p:spPr>
          <a:xfrm>
            <a:off x="1248557" y="291774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pause        (1000 </a:t>
            </a:r>
            <a:r>
              <a:rPr lang="en-US" sz="900" dirty="0" err="1" smtClean="0"/>
              <a:t>ms</a:t>
            </a:r>
            <a:r>
              <a:rPr lang="en-US" sz="900" dirty="0" smtClean="0"/>
              <a:t>)</a:t>
            </a:r>
            <a:endParaRPr lang="en-US" sz="900" dirty="0"/>
          </a:p>
        </p:txBody>
      </p:sp>
      <p:sp>
        <p:nvSpPr>
          <p:cNvPr id="129" name="TextBox 128"/>
          <p:cNvSpPr txBox="1"/>
          <p:nvPr/>
        </p:nvSpPr>
        <p:spPr>
          <a:xfrm>
            <a:off x="2295212" y="2917741"/>
            <a:ext cx="9144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oddball  stimulus     (200-300 </a:t>
            </a:r>
            <a:r>
              <a:rPr lang="en-US" sz="900" dirty="0" err="1" smtClean="0"/>
              <a:t>ms</a:t>
            </a:r>
            <a:r>
              <a:rPr lang="en-US" sz="900" dirty="0" smtClean="0"/>
              <a:t>)</a:t>
            </a:r>
            <a:endParaRPr 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3825081" y="2917741"/>
            <a:ext cx="9144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oddball  </a:t>
            </a:r>
            <a:r>
              <a:rPr lang="en-US" sz="900" smtClean="0"/>
              <a:t>stimulus     (</a:t>
            </a:r>
            <a:r>
              <a:rPr lang="en-US" sz="900" dirty="0" smtClean="0"/>
              <a:t>200-300 </a:t>
            </a:r>
            <a:r>
              <a:rPr lang="en-US" sz="900" dirty="0" err="1" smtClean="0"/>
              <a:t>ms</a:t>
            </a:r>
            <a:r>
              <a:rPr lang="en-US" sz="900" dirty="0" smtClean="0"/>
              <a:t>)</a:t>
            </a:r>
            <a:endParaRPr lang="en-US" sz="900" dirty="0"/>
          </a:p>
        </p:txBody>
      </p:sp>
      <p:sp>
        <p:nvSpPr>
          <p:cNvPr id="131" name="TextBox 130"/>
          <p:cNvSpPr txBox="1"/>
          <p:nvPr/>
        </p:nvSpPr>
        <p:spPr>
          <a:xfrm>
            <a:off x="4821550" y="2917741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cue (2000 </a:t>
            </a:r>
            <a:r>
              <a:rPr lang="en-US" sz="900" dirty="0" err="1" smtClean="0"/>
              <a:t>ms</a:t>
            </a:r>
            <a:r>
              <a:rPr lang="en-US" sz="900" dirty="0" smtClean="0"/>
              <a:t>)</a:t>
            </a:r>
            <a:endParaRPr lang="en-US" sz="900" dirty="0"/>
          </a:p>
        </p:txBody>
      </p:sp>
      <p:cxnSp>
        <p:nvCxnSpPr>
          <p:cNvPr id="135" name="Straight Connector 134"/>
          <p:cNvCxnSpPr/>
          <p:nvPr/>
        </p:nvCxnSpPr>
        <p:spPr>
          <a:xfrm>
            <a:off x="319881" y="1797510"/>
            <a:ext cx="297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H="1">
            <a:off x="3215481" y="1649413"/>
            <a:ext cx="152400" cy="29698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>
            <a:off x="3367881" y="1648619"/>
            <a:ext cx="152400" cy="29698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186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44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KULeuven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Adrien Combaz</dc:creator>
  <cp:lastModifiedBy>Adrien Combaz</cp:lastModifiedBy>
  <cp:revision>25</cp:revision>
  <dcterms:created xsi:type="dcterms:W3CDTF">2013-04-08T13:33:59Z</dcterms:created>
  <dcterms:modified xsi:type="dcterms:W3CDTF">2013-06-24T09:33:19Z</dcterms:modified>
</cp:coreProperties>
</file>