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6163" cy="3602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1" d="100"/>
          <a:sy n="251" d="100"/>
        </p:scale>
        <p:origin x="-312" y="-90"/>
      </p:cViewPr>
      <p:guideLst>
        <p:guide orient="horz" pos="1135"/>
        <p:guide pos="19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463" y="1118967"/>
            <a:ext cx="5207239" cy="772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925" y="2041155"/>
            <a:ext cx="4288314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433-1C5A-46A7-B67A-57B3FDAD1045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6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433-1C5A-46A7-B67A-57B3FDAD1045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5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75870" y="154254"/>
            <a:ext cx="923179" cy="3277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271" y="154254"/>
            <a:ext cx="2668497" cy="3277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433-1C5A-46A7-B67A-57B3FDAD1045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4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433-1C5A-46A7-B67A-57B3FDAD1045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25" y="2314643"/>
            <a:ext cx="5207239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925" y="1526698"/>
            <a:ext cx="5207239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433-1C5A-46A7-B67A-57B3FDAD1045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9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269" y="896341"/>
            <a:ext cx="1795306" cy="2535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2680" y="896341"/>
            <a:ext cx="1796369" cy="2535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433-1C5A-46A7-B67A-57B3FDAD1045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09" y="144248"/>
            <a:ext cx="5513547" cy="6003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308" y="806290"/>
            <a:ext cx="2706786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6308" y="1142313"/>
            <a:ext cx="2706786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12007" y="806290"/>
            <a:ext cx="2707849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12007" y="1142313"/>
            <a:ext cx="2707849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433-1C5A-46A7-B67A-57B3FDAD1045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433-1C5A-46A7-B67A-57B3FDAD1045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433-1C5A-46A7-B67A-57B3FDAD1045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10" y="143414"/>
            <a:ext cx="2015465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161" y="143415"/>
            <a:ext cx="3424695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310" y="753760"/>
            <a:ext cx="2015465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433-1C5A-46A7-B67A-57B3FDAD1045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4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771" y="2521427"/>
            <a:ext cx="367569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00771" y="321849"/>
            <a:ext cx="367569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0771" y="2819096"/>
            <a:ext cx="367569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433-1C5A-46A7-B67A-57B3FDAD1045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1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309" y="144248"/>
            <a:ext cx="5513547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309" y="840475"/>
            <a:ext cx="5513547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6308" y="3338556"/>
            <a:ext cx="1429438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1F433-1C5A-46A7-B67A-57B3FDAD1045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3106" y="3338556"/>
            <a:ext cx="1939952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0417" y="3338556"/>
            <a:ext cx="1429438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7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444081" y="1801813"/>
            <a:ext cx="2362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81" y="679109"/>
            <a:ext cx="926138" cy="74091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" y="679109"/>
            <a:ext cx="926138" cy="74091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" y="2182019"/>
            <a:ext cx="926138" cy="74091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81" y="679109"/>
            <a:ext cx="926138" cy="74091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736" y="2182019"/>
            <a:ext cx="926138" cy="74091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81" y="2177257"/>
            <a:ext cx="926138" cy="7409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09" y="679109"/>
            <a:ext cx="926138" cy="740910"/>
          </a:xfrm>
          <a:prstGeom prst="rect">
            <a:avLst/>
          </a:prstGeom>
        </p:spPr>
      </p:pic>
      <p:cxnSp>
        <p:nvCxnSpPr>
          <p:cNvPr id="60" name="Straight Arrow Connector 59"/>
          <p:cNvCxnSpPr>
            <a:endCxn id="52" idx="2"/>
          </p:cNvCxnSpPr>
          <p:nvPr/>
        </p:nvCxnSpPr>
        <p:spPr>
          <a:xfrm flipV="1">
            <a:off x="319881" y="1420019"/>
            <a:ext cx="463069" cy="3739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3" idx="0"/>
          </p:cNvCxnSpPr>
          <p:nvPr/>
        </p:nvCxnSpPr>
        <p:spPr>
          <a:xfrm flipH="1">
            <a:off x="1240150" y="1793999"/>
            <a:ext cx="287987" cy="3880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54" idx="2"/>
          </p:cNvCxnSpPr>
          <p:nvPr/>
        </p:nvCxnSpPr>
        <p:spPr>
          <a:xfrm flipH="1" flipV="1">
            <a:off x="1773550" y="1420019"/>
            <a:ext cx="374191" cy="3739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5" idx="0"/>
          </p:cNvCxnSpPr>
          <p:nvPr/>
        </p:nvCxnSpPr>
        <p:spPr>
          <a:xfrm flipH="1">
            <a:off x="2286805" y="1801813"/>
            <a:ext cx="155959" cy="3802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1" idx="2"/>
          </p:cNvCxnSpPr>
          <p:nvPr/>
        </p:nvCxnSpPr>
        <p:spPr>
          <a:xfrm flipV="1">
            <a:off x="2594143" y="1420019"/>
            <a:ext cx="170007" cy="3739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57" idx="0"/>
          </p:cNvCxnSpPr>
          <p:nvPr/>
        </p:nvCxnSpPr>
        <p:spPr>
          <a:xfrm flipH="1">
            <a:off x="3983350" y="1801813"/>
            <a:ext cx="138167" cy="3754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58" idx="2"/>
          </p:cNvCxnSpPr>
          <p:nvPr/>
        </p:nvCxnSpPr>
        <p:spPr>
          <a:xfrm flipV="1">
            <a:off x="4282281" y="1420019"/>
            <a:ext cx="153797" cy="3739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19881" y="1649413"/>
            <a:ext cx="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528136" y="1649413"/>
            <a:ext cx="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147740" y="1641599"/>
            <a:ext cx="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442764" y="1649413"/>
            <a:ext cx="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594143" y="1649413"/>
            <a:ext cx="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129881" y="1649413"/>
            <a:ext cx="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282281" y="1649413"/>
            <a:ext cx="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891881" y="1649413"/>
            <a:ext cx="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881" y="2177257"/>
            <a:ext cx="926138" cy="740910"/>
          </a:xfrm>
          <a:prstGeom prst="rect">
            <a:avLst/>
          </a:prstGeom>
        </p:spPr>
      </p:pic>
      <p:cxnSp>
        <p:nvCxnSpPr>
          <p:cNvPr id="108" name="Straight Arrow Connector 107"/>
          <p:cNvCxnSpPr>
            <a:endCxn id="107" idx="0"/>
          </p:cNvCxnSpPr>
          <p:nvPr/>
        </p:nvCxnSpPr>
        <p:spPr>
          <a:xfrm>
            <a:off x="4891881" y="1797510"/>
            <a:ext cx="82069" cy="379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19881" y="44895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cue (2000 </a:t>
            </a:r>
            <a:r>
              <a:rPr lang="en-US" sz="900" dirty="0" err="1" smtClean="0"/>
              <a:t>ms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310481" y="3082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SSVEP start (500 </a:t>
            </a:r>
            <a:r>
              <a:rPr lang="en-US" sz="900" dirty="0" err="1" smtClean="0"/>
              <a:t>ms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306950" y="175584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oddball  stimulus    (200-300 </a:t>
            </a:r>
            <a:r>
              <a:rPr lang="en-US" sz="900" dirty="0" err="1" smtClean="0"/>
              <a:t>ms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977481" y="3121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pause        (1000 </a:t>
            </a:r>
            <a:r>
              <a:rPr lang="en-US" sz="900" dirty="0" err="1" smtClean="0"/>
              <a:t>ms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82950" y="29177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pause        (1000 </a:t>
            </a:r>
            <a:r>
              <a:rPr lang="en-US" sz="900" dirty="0" err="1" smtClean="0"/>
              <a:t>ms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829605" y="2917741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oddball  stimulus     (200-300 </a:t>
            </a:r>
            <a:r>
              <a:rPr lang="en-US" sz="900" dirty="0" err="1" smtClean="0"/>
              <a:t>ms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520281" y="2917741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oddball  </a:t>
            </a:r>
            <a:r>
              <a:rPr lang="en-US" sz="900" smtClean="0"/>
              <a:t>stimulus     (</a:t>
            </a:r>
            <a:r>
              <a:rPr lang="en-US" sz="900" dirty="0" smtClean="0"/>
              <a:t>200-300 </a:t>
            </a:r>
            <a:r>
              <a:rPr lang="en-US" sz="900" dirty="0" err="1" smtClean="0"/>
              <a:t>ms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516750" y="291774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cue (2000 </a:t>
            </a:r>
            <a:r>
              <a:rPr lang="en-US" sz="900" dirty="0" err="1" smtClean="0"/>
              <a:t>ms</a:t>
            </a:r>
            <a:r>
              <a:rPr lang="en-US" sz="900" dirty="0" smtClean="0"/>
              <a:t>)</a:t>
            </a:r>
            <a:endParaRPr lang="en-US" sz="900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319881" y="1797510"/>
            <a:ext cx="297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3215481" y="1649413"/>
            <a:ext cx="152400" cy="2969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3367881" y="1648619"/>
            <a:ext cx="152400" cy="2969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8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KULeuven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 Combaz</dc:creator>
  <cp:lastModifiedBy>Adrien Combaz</cp:lastModifiedBy>
  <cp:revision>23</cp:revision>
  <dcterms:created xsi:type="dcterms:W3CDTF">2013-04-08T13:33:59Z</dcterms:created>
  <dcterms:modified xsi:type="dcterms:W3CDTF">2013-04-08T14:04:15Z</dcterms:modified>
</cp:coreProperties>
</file>