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/>
  </p:cmAuthor>
  <p:cmAuthor id="2" name="Rose Malcolm" initials="RM [2]" lastIdx="7" clrIdx="1">
    <p:extLst/>
  </p:cmAuthor>
  <p:cmAuthor id="3" name="Ramesh Sannareddy" initials="RS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7411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27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../media/image5.png"/><Relationship Id="rId6" Type="http://schemas.openxmlformats.org/officeDocument/2006/relationships/customXml" Target="../ink/ink3.xml"/><Relationship Id="rId7" Type="http://schemas.openxmlformats.org/officeDocument/2006/relationships/customXml" Target="../ink/ink4.xml"/><Relationship Id="rId8" Type="http://schemas.openxmlformats.org/officeDocument/2006/relationships/customXml" Target="../ink/ink5.xml"/><Relationship Id="rId9" Type="http://schemas.openxmlformats.org/officeDocument/2006/relationships/customXml" Target="../ink/ink6.xml"/><Relationship Id="rId10" Type="http://schemas.openxmlformats.org/officeDocument/2006/relationships/customXml" Target="../ink/ink7.xml"/><Relationship Id="rId11" Type="http://schemas.openxmlformats.org/officeDocument/2006/relationships/customXml" Target="../ink/ink8.xml"/><Relationship Id="rId1" Type="http://schemas.openxmlformats.org/officeDocument/2006/relationships/slideMaster" Target="../slideMasters/slideMaster1.xml"/><Relationship Id="rId2" Type="http://schemas.openxmlformats.org/officeDocument/2006/relationships/customXml" Target="../ink/ink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6" Type="http://schemas.openxmlformats.org/officeDocument/2006/relationships/image" Target="../media/image7.png"/><Relationship Id="rId20" Type="http://schemas.openxmlformats.org/officeDocument/2006/relationships/customXml" Target="../ink/ink17.xml"/><Relationship Id="rId21" Type="http://schemas.openxmlformats.org/officeDocument/2006/relationships/image" Target="../media/image4.png"/><Relationship Id="rId22" Type="http://schemas.openxmlformats.org/officeDocument/2006/relationships/customXml" Target="../ink/ink18.xml"/><Relationship Id="rId23" Type="http://schemas.openxmlformats.org/officeDocument/2006/relationships/customXml" Target="../ink/ink19.xml"/><Relationship Id="rId24" Type="http://schemas.openxmlformats.org/officeDocument/2006/relationships/customXml" Target="../ink/ink20.xml"/><Relationship Id="rId25" Type="http://schemas.openxmlformats.org/officeDocument/2006/relationships/customXml" Target="../ink/ink21.xml"/><Relationship Id="rId26" Type="http://schemas.openxmlformats.org/officeDocument/2006/relationships/customXml" Target="../ink/ink22.xml"/><Relationship Id="rId27" Type="http://schemas.openxmlformats.org/officeDocument/2006/relationships/customXml" Target="../ink/ink23.xml"/><Relationship Id="rId28" Type="http://schemas.openxmlformats.org/officeDocument/2006/relationships/customXml" Target="../ink/ink24.xml"/><Relationship Id="rId29" Type="http://schemas.openxmlformats.org/officeDocument/2006/relationships/customXml" Target="../ink/ink25.xml"/><Relationship Id="rId30" Type="http://schemas.openxmlformats.org/officeDocument/2006/relationships/customXml" Target="../ink/ink26.xml"/><Relationship Id="rId31" Type="http://schemas.openxmlformats.org/officeDocument/2006/relationships/customXml" Target="../ink/ink27.xml"/><Relationship Id="rId32" Type="http://schemas.openxmlformats.org/officeDocument/2006/relationships/customXml" Target="../ink/ink28.xml"/><Relationship Id="rId10" Type="http://schemas.openxmlformats.org/officeDocument/2006/relationships/customXml" Target="../ink/ink12.xml"/><Relationship Id="rId11" Type="http://schemas.openxmlformats.org/officeDocument/2006/relationships/customXml" Target="../ink/ink13.xml"/><Relationship Id="rId12" Type="http://schemas.openxmlformats.org/officeDocument/2006/relationships/customXml" Target="../ink/ink14.xml"/><Relationship Id="rId33" Type="http://schemas.openxmlformats.org/officeDocument/2006/relationships/image" Target="../media/image12.png"/><Relationship Id="rId34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16" Type="http://schemas.openxmlformats.org/officeDocument/2006/relationships/image" Target="../media/image11.png"/><Relationship Id="rId17" Type="http://schemas.openxmlformats.org/officeDocument/2006/relationships/customXml" Target="../ink/ink15.xml"/><Relationship Id="rId18" Type="http://schemas.openxmlformats.org/officeDocument/2006/relationships/image" Target="../media/image5.png"/><Relationship Id="rId19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3" Type="http://schemas.openxmlformats.org/officeDocument/2006/relationships/image" Target="NULL"/><Relationship Id="rId4" Type="http://schemas.openxmlformats.org/officeDocument/2006/relationships/customXml" Target="../ink/ink9.xml"/><Relationship Id="rId6" Type="http://schemas.openxmlformats.org/officeDocument/2006/relationships/image" Target="../media/image8.png"/><Relationship Id="rId7" Type="http://schemas.openxmlformats.org/officeDocument/2006/relationships/customXml" Target="../ink/ink10.xml"/><Relationship Id="rId8" Type="http://schemas.openxmlformats.org/officeDocument/2006/relationships/image" Target="../media/image9.png"/><Relationship Id="rId9" Type="http://schemas.openxmlformats.org/officeDocument/2006/relationships/customXml" Target="../ink/ink11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customXml" Target="../ink/ink35.xml"/><Relationship Id="rId13" Type="http://schemas.openxmlformats.org/officeDocument/2006/relationships/image" Target="../media/image18.png"/><Relationship Id="rId14" Type="http://schemas.openxmlformats.org/officeDocument/2006/relationships/customXml" Target="../ink/ink36.xml"/><Relationship Id="rId15" Type="http://schemas.openxmlformats.org/officeDocument/2006/relationships/customXml" Target="../ink/ink37.xml"/><Relationship Id="rId16" Type="http://schemas.openxmlformats.org/officeDocument/2006/relationships/customXml" Target="../ink/ink38.xml"/><Relationship Id="rId17" Type="http://schemas.openxmlformats.org/officeDocument/2006/relationships/customXml" Target="../ink/ink39.xml"/><Relationship Id="rId18" Type="http://schemas.openxmlformats.org/officeDocument/2006/relationships/customXml" Target="../ink/ink40.xml"/><Relationship Id="rId1" Type="http://schemas.openxmlformats.org/officeDocument/2006/relationships/slideLayout" Target="../slideLayouts/slideLayout4.xml"/><Relationship Id="rId2" Type="http://schemas.openxmlformats.org/officeDocument/2006/relationships/image" Target="NUL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8" Type="http://schemas.openxmlformats.org/officeDocument/2006/relationships/customXml" Target="../ink/ink32.xml"/><Relationship Id="rId9" Type="http://schemas.openxmlformats.org/officeDocument/2006/relationships/customXml" Target="../ink/ink33.xml"/><Relationship Id="rId10" Type="http://schemas.openxmlformats.org/officeDocument/2006/relationships/customXml" Target="../ink/ink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429" y="2345719"/>
            <a:ext cx="6130043" cy="1325563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solidFill>
                  <a:srgbClr val="0E659B"/>
                </a:solidFill>
              </a:rPr>
              <a:t>Technolgy</a:t>
            </a:r>
            <a:r>
              <a:rPr lang="en-US" dirty="0" smtClean="0">
                <a:solidFill>
                  <a:srgbClr val="0E659B"/>
                </a:solidFill>
              </a:rPr>
              <a:t> </a:t>
            </a:r>
            <a:r>
              <a:rPr lang="en-US" dirty="0" err="1" smtClean="0">
                <a:solidFill>
                  <a:srgbClr val="0E659B"/>
                </a:solidFill>
              </a:rPr>
              <a:t>Survery</a:t>
            </a:r>
            <a:r>
              <a:rPr lang="en-US" dirty="0" smtClean="0">
                <a:solidFill>
                  <a:srgbClr val="0E659B"/>
                </a:solidFill>
              </a:rPr>
              <a:t> Analysis 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Abdulmajeed</a:t>
            </a:r>
            <a:r>
              <a:rPr lang="en-US" dirty="0" smtClean="0"/>
              <a:t> </a:t>
            </a:r>
            <a:r>
              <a:rPr lang="en-US" dirty="0" err="1" smtClean="0"/>
              <a:t>Abdulraheem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09.08.2024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Cognos/Looker Studio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351</Words>
  <Application>Microsoft Macintosh PowerPoint</Application>
  <PresentationFormat>Widescreen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Helv</vt:lpstr>
      <vt:lpstr>IBM Plex Mono SemiBold</vt:lpstr>
      <vt:lpstr>IBM Plex Mono Text</vt:lpstr>
      <vt:lpstr>Arial</vt:lpstr>
      <vt:lpstr>SLIDE_TEMPLATE_skill_network</vt:lpstr>
      <vt:lpstr>Technolgy Survery Analysis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A.majeed A.raheem elobeid</cp:lastModifiedBy>
  <cp:revision>24</cp:revision>
  <dcterms:created xsi:type="dcterms:W3CDTF">2020-10-28T18:29:43Z</dcterms:created>
  <dcterms:modified xsi:type="dcterms:W3CDTF">2024-08-13T00:28:49Z</dcterms:modified>
</cp:coreProperties>
</file>