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46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5158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Expanding Your Options: Technology Watch for Framework Selection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9176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 so many frameworks to choose from, staying up-to-date with the latest technological trends is essential. In this presentation, we'll explore five different monitoring sources and three useful tools to help you make the right choice.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6058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B82F5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30831" y="6600706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FS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6589157"/>
            <a:ext cx="22783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Florent SPRING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6042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Blogs and Newsletters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Informed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latest updates from technology blogs and newsletters keep you informed on new features and technical innovations on the market.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 Access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 can access valuable insights and tips from anywhere, at any time, through any device.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63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Reliable Sources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channels provide reliable and up-to-date information from credible sources in the industry.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84985"/>
            <a:ext cx="6256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Platforms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159681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 with Experts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729038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Engage with experts and thought leaders on Twitter, LinkedIn, and Facebook who share their thoughts and insights on different frameworks.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15968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First-Hand Knowledge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76224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from project contributors and maintainers who share their direct experiences on specific frameworks through their social media profiles.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1596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Current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72903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Catch the latest news, trends, and developments in the industry by following key individuals and hashtags on social media.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05689"/>
            <a:ext cx="7284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Industry-Specific Websites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77659"/>
            <a:ext cx="10554414" cy="44410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6" name="Shape 4"/>
          <p:cNvSpPr/>
          <p:nvPr/>
        </p:nvSpPr>
        <p:spPr>
          <a:xfrm>
            <a:off x="3700760" y="3177659"/>
            <a:ext cx="44410" cy="777597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7" name="Shape 5"/>
          <p:cNvSpPr/>
          <p:nvPr/>
        </p:nvSpPr>
        <p:spPr>
          <a:xfrm>
            <a:off x="3473053" y="29277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673435" y="2969419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611993" y="41775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Niche Expertise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4746903"/>
            <a:ext cx="292560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 websites with specialized expertise covering specific industries related to the frameworks you are considering.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177659"/>
            <a:ext cx="44410" cy="777597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29277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9831" y="2969419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4109" y="41775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Insights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5852279" y="4746903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deep insights and expert perspectives on critical issues related to your framework through industry-specific websites.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885110" y="3177659"/>
            <a:ext cx="44410" cy="777597"/>
          </a:xfrm>
          <a:prstGeom prst="rect">
            <a:avLst/>
          </a:prstGeom>
          <a:solidFill>
            <a:srgbClr val="494950"/>
          </a:solidFill>
          <a:ln/>
        </p:spPr>
      </p:sp>
      <p:sp>
        <p:nvSpPr>
          <p:cNvPr id="17" name="Shape 15"/>
          <p:cNvSpPr/>
          <p:nvPr/>
        </p:nvSpPr>
        <p:spPr>
          <a:xfrm>
            <a:off x="10657403" y="29277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808256" y="296941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796343" y="41775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Market Trends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9444514" y="4746903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a sense of market trends and influences in the industry by reading industry-specific websites.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81752"/>
            <a:ext cx="8404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Forums and Discussion Boards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82046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35041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 with Like-Minded People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1584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Forums and discussion boards provide opportunities to connect with individuals who have hands-on experience with various frameworks. You can ask for help, share feedback, and get different perspectives.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82046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35160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Sharpen Your Skills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04517"/>
            <a:ext cx="329600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Take part in real-world discussions, get answers to specific questions, and sharpen your skills by participating in discussion boards with people from different backgrounds and experiences on a particular framework.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82046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35160"/>
            <a:ext cx="3063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 from the Experts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04517"/>
            <a:ext cx="329600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Webinars and virtual events provide opportunities to learn directly from experts in the industry. You can participate in live Q&amp;A sessions and polls to read and hear how they tackle different issues related to the framework.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51553"/>
            <a:ext cx="7589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for Technology Watch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38375" y="3194447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2290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IDEs for Development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145637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Studio Code, a popular IDE, supports a wide range of frameworks and plugins, and enables real-time collaboration and version control.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84890" y="319444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2290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Version Control Systems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145637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 provides version control and backup to your codebase, and is an invaluable tool when working on a team.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73314" y="319444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22909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and Scanning Tools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145637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OWASP ZAP can help identify common security vulnerabilities for web applications and help you prevent them.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295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Summing Up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8297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804279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Gather Information from Reliable Sources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68008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Choose which sources are most suitable for your needs, such as blogs, social media, websites, and forums, to stay informed and up-to-date on different frameworks.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568297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2804279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the Right Tools for Effective Technology Watch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68008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Choose tools such as IDEs, version control systems, and security and scanning software to smoothly monitor and evaluate different frameworks.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568297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2804279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an Informed Decision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720822"/>
            <a:ext cx="28981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Once you have gathered information from a variety of sources and used the right tools to filter and analyze it, you'll be ready to make an informed decision about the best framework for your project.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PresentationFormat>Personnalisé</PresentationFormat>
  <Paragraphs>60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Poppins</vt:lpstr>
      <vt:lpstr>Roboto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SPRING Florent</dc:creator>
  <dcterms:created xsi:type="dcterms:W3CDTF">2023-09-01T18:09:41Z</dcterms:created>
  <dcterms:modified xsi:type="dcterms:W3CDTF">2023-09-01T18:14:20Z</dcterms:modified>
</cp:coreProperties>
</file>