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D5"/>
    <a:srgbClr val="FFE9CF"/>
    <a:srgbClr val="FAA634"/>
    <a:srgbClr val="FFF5D9"/>
    <a:srgbClr val="FFFFE5"/>
    <a:srgbClr val="CBD5E9"/>
    <a:srgbClr val="D2D9CA"/>
    <a:srgbClr val="EBF4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669"/>
  </p:normalViewPr>
  <p:slideViewPr>
    <p:cSldViewPr snapToGrid="0" snapToObjects="1">
      <p:cViewPr varScale="1">
        <p:scale>
          <a:sx n="65" d="100"/>
          <a:sy n="65" d="100"/>
        </p:scale>
        <p:origin x="6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7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8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6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9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8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6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1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756A-E1AA-F843-BF52-05C1433C8A91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33282" y="347959"/>
            <a:ext cx="9374132" cy="6496390"/>
            <a:chOff x="1845763" y="286838"/>
            <a:chExt cx="8702831" cy="6073442"/>
          </a:xfrm>
        </p:grpSpPr>
        <p:sp>
          <p:nvSpPr>
            <p:cNvPr id="11" name="Rounded Rectangle 10"/>
            <p:cNvSpPr/>
            <p:nvPr/>
          </p:nvSpPr>
          <p:spPr>
            <a:xfrm>
              <a:off x="2173415" y="1029019"/>
              <a:ext cx="7262816" cy="4866351"/>
            </a:xfrm>
            <a:prstGeom prst="roundRect">
              <a:avLst>
                <a:gd name="adj" fmla="val 9818"/>
              </a:avLst>
            </a:prstGeom>
            <a:solidFill>
              <a:srgbClr val="FFFFE5">
                <a:alpha val="80000"/>
              </a:srgbClr>
            </a:solidFill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026151" y="645884"/>
              <a:ext cx="3131549" cy="5538603"/>
            </a:xfrm>
            <a:prstGeom prst="roundRect">
              <a:avLst>
                <a:gd name="adj" fmla="val 9818"/>
              </a:avLst>
            </a:prstGeom>
            <a:solidFill>
              <a:srgbClr val="FFE9CF">
                <a:alpha val="40000"/>
              </a:srgbClr>
            </a:solidFill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475166" y="645883"/>
              <a:ext cx="3131549" cy="5538604"/>
            </a:xfrm>
            <a:prstGeom prst="roundRect">
              <a:avLst>
                <a:gd name="adj" fmla="val 9818"/>
              </a:avLst>
            </a:prstGeom>
            <a:solidFill>
              <a:srgbClr val="FFE9CF">
                <a:alpha val="40000"/>
              </a:srgbClr>
            </a:solidFill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871664" y="414778"/>
              <a:ext cx="8676930" cy="59280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5" name="TextBox 33"/>
            <p:cNvSpPr txBox="1">
              <a:spLocks noChangeArrowheads="1"/>
            </p:cNvSpPr>
            <p:nvPr/>
          </p:nvSpPr>
          <p:spPr bwMode="auto">
            <a:xfrm>
              <a:off x="5076874" y="6115702"/>
              <a:ext cx="1555750" cy="244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1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AWS Region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5763" y="286838"/>
              <a:ext cx="603504" cy="393954"/>
            </a:xfrm>
            <a:prstGeom prst="rect">
              <a:avLst/>
            </a:prstGeom>
          </p:spPr>
        </p:pic>
        <p:sp>
          <p:nvSpPr>
            <p:cNvPr id="15" name="Rounded Rectangle 14"/>
            <p:cNvSpPr/>
            <p:nvPr/>
          </p:nvSpPr>
          <p:spPr>
            <a:xfrm>
              <a:off x="2776286" y="1391274"/>
              <a:ext cx="2589798" cy="1917181"/>
            </a:xfrm>
            <a:prstGeom prst="roundRect">
              <a:avLst>
                <a:gd name="adj" fmla="val 9818"/>
              </a:avLst>
            </a:prstGeom>
            <a:solidFill>
              <a:srgbClr val="D2D9CA"/>
            </a:solidFill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746041" y="3575416"/>
              <a:ext cx="2589798" cy="1966671"/>
            </a:xfrm>
            <a:prstGeom prst="roundRect">
              <a:avLst>
                <a:gd name="adj" fmla="val 9818"/>
              </a:avLst>
            </a:prstGeom>
            <a:solidFill>
              <a:srgbClr val="CBD5E9"/>
            </a:solidFill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281904" y="1392178"/>
              <a:ext cx="2589798" cy="1914904"/>
            </a:xfrm>
            <a:prstGeom prst="roundRect">
              <a:avLst>
                <a:gd name="adj" fmla="val 9818"/>
              </a:avLst>
            </a:prstGeom>
            <a:solidFill>
              <a:srgbClr val="D2D9CA"/>
            </a:solidFill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251659" y="3575416"/>
              <a:ext cx="2589798" cy="1966669"/>
            </a:xfrm>
            <a:prstGeom prst="roundRect">
              <a:avLst>
                <a:gd name="adj" fmla="val 9818"/>
              </a:avLst>
            </a:prstGeom>
            <a:solidFill>
              <a:srgbClr val="CBD5E9"/>
            </a:solidFill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386" y="653132"/>
              <a:ext cx="538196" cy="564238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3303337" y="5947544"/>
              <a:ext cx="1429352" cy="1306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100" b="1" dirty="0">
                  <a:solidFill>
                    <a:srgbClr val="FAA63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Availability Zone 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989076" y="5949226"/>
              <a:ext cx="1385104" cy="21594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100" b="1" dirty="0">
                  <a:solidFill>
                    <a:srgbClr val="FAA63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Availability Zone 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50233" y="1208571"/>
              <a:ext cx="1170948" cy="182703"/>
            </a:xfrm>
            <a:prstGeom prst="rect">
              <a:avLst/>
            </a:prstGeom>
            <a:solidFill>
              <a:srgbClr val="FFFFE5">
                <a:alpha val="25000"/>
              </a:srgbClr>
            </a:solidFill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Internet gateway</a:t>
              </a:r>
            </a:p>
          </p:txBody>
        </p:sp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92" y="989631"/>
            <a:ext cx="548640" cy="35814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7953" y="3648202"/>
            <a:ext cx="215900" cy="24130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815" y="3648202"/>
            <a:ext cx="215900" cy="24130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7953" y="1352443"/>
            <a:ext cx="215900" cy="24130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815" y="1352443"/>
            <a:ext cx="215900" cy="241300"/>
          </a:xfrm>
          <a:prstGeom prst="rect">
            <a:avLst/>
          </a:prstGeom>
        </p:spPr>
      </p:pic>
      <p:sp>
        <p:nvSpPr>
          <p:cNvPr id="72" name="TextBox 33"/>
          <p:cNvSpPr txBox="1">
            <a:spLocks noChangeArrowheads="1"/>
          </p:cNvSpPr>
          <p:nvPr/>
        </p:nvSpPr>
        <p:spPr bwMode="auto">
          <a:xfrm>
            <a:off x="4886175" y="5921084"/>
            <a:ext cx="2602462" cy="329184"/>
          </a:xfrm>
          <a:prstGeom prst="rect">
            <a:avLst/>
          </a:prstGeom>
          <a:solidFill>
            <a:srgbClr val="FFFFE5">
              <a:alpha val="25000"/>
            </a:srgb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Virtual private cloud </a:t>
            </a:r>
            <a:b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10.0.0.0/16</a:t>
            </a: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791" y="3207965"/>
            <a:ext cx="537318" cy="638065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10225690" y="3885046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Amazon</a:t>
            </a:r>
            <a:b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Route 53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951" y="1624756"/>
            <a:ext cx="521367" cy="625641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10167392" y="2275618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Amazon</a:t>
            </a:r>
            <a:b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137609" y="4871947"/>
            <a:ext cx="104407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&lt;your product instances&gt;</a:t>
            </a: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258209"/>
            <a:ext cx="514350" cy="533400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187" y="4258209"/>
            <a:ext cx="514350" cy="533400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7" y="4258209"/>
            <a:ext cx="514350" cy="533400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634" y="4258209"/>
            <a:ext cx="514350" cy="533400"/>
          </a:xfrm>
          <a:prstGeom prst="rect">
            <a:avLst/>
          </a:prstGeom>
        </p:spPr>
      </p:pic>
      <p:sp>
        <p:nvSpPr>
          <p:cNvPr id="128" name="TextBox 127"/>
          <p:cNvSpPr txBox="1"/>
          <p:nvPr/>
        </p:nvSpPr>
        <p:spPr>
          <a:xfrm>
            <a:off x="3711894" y="3092029"/>
            <a:ext cx="11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 subnet</a:t>
            </a:r>
          </a:p>
          <a:p>
            <a:pPr algn="ctr"/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10.0.128.0/20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613000" y="3092029"/>
            <a:ext cx="1147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 subnet</a:t>
            </a:r>
          </a:p>
          <a:p>
            <a:pPr algn="ctr"/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10.0.144.0/20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674473" y="5488269"/>
            <a:ext cx="121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Private subnet</a:t>
            </a:r>
          </a:p>
          <a:p>
            <a:pPr algn="ctr"/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10.0.0.0/19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568613" y="5488269"/>
            <a:ext cx="1236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Private subnet</a:t>
            </a:r>
          </a:p>
          <a:p>
            <a:pPr algn="ctr"/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10.0.32.0/19</a:t>
            </a:r>
          </a:p>
        </p:txBody>
      </p:sp>
      <p:cxnSp>
        <p:nvCxnSpPr>
          <p:cNvPr id="133" name="Straight Connector 132"/>
          <p:cNvCxnSpPr/>
          <p:nvPr/>
        </p:nvCxnSpPr>
        <p:spPr>
          <a:xfrm>
            <a:off x="6004874" y="2275618"/>
            <a:ext cx="0" cy="5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7159147" y="1413159"/>
            <a:ext cx="1815940" cy="218681"/>
          </a:xfrm>
          <a:prstGeom prst="rect">
            <a:avLst/>
          </a:prstGeom>
          <a:solidFill>
            <a:srgbClr val="FAA63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7113846" y="1399234"/>
            <a:ext cx="18612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Elastic IPs (public route)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3332876" y="1417320"/>
            <a:ext cx="1815940" cy="218681"/>
          </a:xfrm>
          <a:prstGeom prst="rect">
            <a:avLst/>
          </a:prstGeom>
          <a:solidFill>
            <a:srgbClr val="FAA63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3332877" y="1399032"/>
            <a:ext cx="18779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Elastic IPs (public route)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49183" y="1939599"/>
            <a:ext cx="639765" cy="67056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3327531" y="2668178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NAT gateway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86913" y="1939599"/>
            <a:ext cx="639765" cy="67056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8165261" y="2668178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NAT gateway</a:t>
            </a:r>
          </a:p>
        </p:txBody>
      </p:sp>
      <p:cxnSp>
        <p:nvCxnSpPr>
          <p:cNvPr id="92" name="Straight Connector 91"/>
          <p:cNvCxnSpPr/>
          <p:nvPr/>
        </p:nvCxnSpPr>
        <p:spPr>
          <a:xfrm>
            <a:off x="5977363" y="1483384"/>
            <a:ext cx="0" cy="1779769"/>
          </a:xfrm>
          <a:prstGeom prst="line">
            <a:avLst/>
          </a:prstGeom>
          <a:ln w="19050"/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986978" y="2605505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Bastion host</a:t>
            </a:r>
          </a:p>
        </p:txBody>
      </p:sp>
      <p:cxnSp>
        <p:nvCxnSpPr>
          <p:cNvPr id="95" name="Straight Connector 94"/>
          <p:cNvCxnSpPr/>
          <p:nvPr/>
        </p:nvCxnSpPr>
        <p:spPr>
          <a:xfrm>
            <a:off x="6211399" y="1484526"/>
            <a:ext cx="0" cy="1778627"/>
          </a:xfrm>
          <a:prstGeom prst="line">
            <a:avLst/>
          </a:prstGeom>
          <a:ln w="19050"/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707" y="2062824"/>
            <a:ext cx="462915" cy="480060"/>
          </a:xfrm>
          <a:prstGeom prst="rect">
            <a:avLst/>
          </a:prstGeom>
        </p:spPr>
      </p:pic>
      <p:sp>
        <p:nvSpPr>
          <p:cNvPr id="65" name="Rounded Rectangle 64"/>
          <p:cNvSpPr/>
          <p:nvPr/>
        </p:nvSpPr>
        <p:spPr>
          <a:xfrm>
            <a:off x="4304706" y="1955506"/>
            <a:ext cx="3462572" cy="998819"/>
          </a:xfrm>
          <a:prstGeom prst="roundRect">
            <a:avLst>
              <a:gd name="adj" fmla="val 9818"/>
            </a:avLst>
          </a:prstGeom>
          <a:solidFill>
            <a:srgbClr val="D2D9CA">
              <a:alpha val="50000"/>
            </a:srgbClr>
          </a:solidFill>
          <a:ln w="22225">
            <a:solidFill>
              <a:schemeClr val="accent6">
                <a:lumMod val="75000"/>
              </a:schemeClr>
            </a:solidFill>
            <a:prstDash val="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621672" y="2605505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Bastion host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365659" y="2755503"/>
            <a:ext cx="1476970" cy="1907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Auto Scaling group</a:t>
            </a: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53" y="3263153"/>
            <a:ext cx="543639" cy="564958"/>
          </a:xfrm>
          <a:prstGeom prst="rect">
            <a:avLst/>
          </a:prstGeom>
        </p:spPr>
      </p:pic>
      <p:cxnSp>
        <p:nvCxnSpPr>
          <p:cNvPr id="93" name="Elbow Connector 138"/>
          <p:cNvCxnSpPr/>
          <p:nvPr/>
        </p:nvCxnSpPr>
        <p:spPr>
          <a:xfrm>
            <a:off x="6401808" y="3482424"/>
            <a:ext cx="1102397" cy="304207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142"/>
          <p:cNvCxnSpPr/>
          <p:nvPr/>
        </p:nvCxnSpPr>
        <p:spPr>
          <a:xfrm flipH="1">
            <a:off x="4647787" y="3482423"/>
            <a:ext cx="1161288" cy="301752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712137" y="3859245"/>
            <a:ext cx="865690" cy="400110"/>
          </a:xfrm>
          <a:prstGeom prst="rect">
            <a:avLst/>
          </a:prstGeom>
          <a:solidFill>
            <a:srgbClr val="FFFFE5">
              <a:alpha val="25000"/>
            </a:srgb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Elastic Load Balancing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260056" y="4871947"/>
            <a:ext cx="104407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&lt;your product instances&gt;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049620" y="4871947"/>
            <a:ext cx="104407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&lt;your product instances&gt;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181697" y="4871947"/>
            <a:ext cx="104407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&lt;your product instances&gt;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004" y="2062824"/>
            <a:ext cx="462915" cy="48006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265" y="1784887"/>
            <a:ext cx="377190" cy="36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50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73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Amazon Web Services</dc:creator>
  <cp:keywords>2018-v1 (January 2018)</cp:keywords>
  <cp:lastModifiedBy>Michael Ryan</cp:lastModifiedBy>
  <cp:revision>42</cp:revision>
  <dcterms:created xsi:type="dcterms:W3CDTF">2016-09-13T03:23:16Z</dcterms:created>
  <dcterms:modified xsi:type="dcterms:W3CDTF">2018-02-15T19:01:11Z</dcterms:modified>
</cp:coreProperties>
</file>