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87" r:id="rId3"/>
    <p:sldId id="285" r:id="rId4"/>
    <p:sldId id="288" r:id="rId5"/>
    <p:sldId id="28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72"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43AE46-A6FC-4297-B484-05F087745302}" type="datetimeFigureOut">
              <a:rPr lang="en-US" smtClean="0"/>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67683-0BF8-455D-A78F-5A9290E2A3EB}" type="slidenum">
              <a:rPr lang="en-US" smtClean="0"/>
              <a:t>‹#›</a:t>
            </a:fld>
            <a:endParaRPr lang="en-US"/>
          </a:p>
        </p:txBody>
      </p:sp>
    </p:spTree>
    <p:extLst>
      <p:ext uri="{BB962C8B-B14F-4D97-AF65-F5344CB8AC3E}">
        <p14:creationId xmlns:p14="http://schemas.microsoft.com/office/powerpoint/2010/main" val="1495674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3AE46-A6FC-4297-B484-05F087745302}" type="datetimeFigureOut">
              <a:rPr lang="en-US" smtClean="0"/>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67683-0BF8-455D-A78F-5A9290E2A3EB}" type="slidenum">
              <a:rPr lang="en-US" smtClean="0"/>
              <a:t>‹#›</a:t>
            </a:fld>
            <a:endParaRPr lang="en-US"/>
          </a:p>
        </p:txBody>
      </p:sp>
    </p:spTree>
    <p:extLst>
      <p:ext uri="{BB962C8B-B14F-4D97-AF65-F5344CB8AC3E}">
        <p14:creationId xmlns:p14="http://schemas.microsoft.com/office/powerpoint/2010/main" val="17120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3AE46-A6FC-4297-B484-05F087745302}" type="datetimeFigureOut">
              <a:rPr lang="en-US" smtClean="0"/>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67683-0BF8-455D-A78F-5A9290E2A3EB}" type="slidenum">
              <a:rPr lang="en-US" smtClean="0"/>
              <a:t>‹#›</a:t>
            </a:fld>
            <a:endParaRPr lang="en-US"/>
          </a:p>
        </p:txBody>
      </p:sp>
    </p:spTree>
    <p:extLst>
      <p:ext uri="{BB962C8B-B14F-4D97-AF65-F5344CB8AC3E}">
        <p14:creationId xmlns:p14="http://schemas.microsoft.com/office/powerpoint/2010/main" val="7503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3AE46-A6FC-4297-B484-05F087745302}" type="datetimeFigureOut">
              <a:rPr lang="en-US" smtClean="0"/>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67683-0BF8-455D-A78F-5A9290E2A3EB}" type="slidenum">
              <a:rPr lang="en-US" smtClean="0"/>
              <a:t>‹#›</a:t>
            </a:fld>
            <a:endParaRPr lang="en-US"/>
          </a:p>
        </p:txBody>
      </p:sp>
    </p:spTree>
    <p:extLst>
      <p:ext uri="{BB962C8B-B14F-4D97-AF65-F5344CB8AC3E}">
        <p14:creationId xmlns:p14="http://schemas.microsoft.com/office/powerpoint/2010/main" val="279932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43AE46-A6FC-4297-B484-05F087745302}" type="datetimeFigureOut">
              <a:rPr lang="en-US" smtClean="0"/>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67683-0BF8-455D-A78F-5A9290E2A3EB}" type="slidenum">
              <a:rPr lang="en-US" smtClean="0"/>
              <a:t>‹#›</a:t>
            </a:fld>
            <a:endParaRPr lang="en-US"/>
          </a:p>
        </p:txBody>
      </p:sp>
    </p:spTree>
    <p:extLst>
      <p:ext uri="{BB962C8B-B14F-4D97-AF65-F5344CB8AC3E}">
        <p14:creationId xmlns:p14="http://schemas.microsoft.com/office/powerpoint/2010/main" val="2626543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43AE46-A6FC-4297-B484-05F087745302}" type="datetimeFigureOut">
              <a:rPr lang="en-US" smtClean="0"/>
              <a:t>7/6/2016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67683-0BF8-455D-A78F-5A9290E2A3EB}" type="slidenum">
              <a:rPr lang="en-US" smtClean="0"/>
              <a:t>‹#›</a:t>
            </a:fld>
            <a:endParaRPr lang="en-US"/>
          </a:p>
        </p:txBody>
      </p:sp>
    </p:spTree>
    <p:extLst>
      <p:ext uri="{BB962C8B-B14F-4D97-AF65-F5344CB8AC3E}">
        <p14:creationId xmlns:p14="http://schemas.microsoft.com/office/powerpoint/2010/main" val="3051311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43AE46-A6FC-4297-B484-05F087745302}" type="datetimeFigureOut">
              <a:rPr lang="en-US" smtClean="0"/>
              <a:t>7/6/2016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267683-0BF8-455D-A78F-5A9290E2A3EB}" type="slidenum">
              <a:rPr lang="en-US" smtClean="0"/>
              <a:t>‹#›</a:t>
            </a:fld>
            <a:endParaRPr lang="en-US"/>
          </a:p>
        </p:txBody>
      </p:sp>
    </p:spTree>
    <p:extLst>
      <p:ext uri="{BB962C8B-B14F-4D97-AF65-F5344CB8AC3E}">
        <p14:creationId xmlns:p14="http://schemas.microsoft.com/office/powerpoint/2010/main" val="2527423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43AE46-A6FC-4297-B484-05F087745302}" type="datetimeFigureOut">
              <a:rPr lang="en-US" smtClean="0"/>
              <a:t>7/6/2016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267683-0BF8-455D-A78F-5A9290E2A3EB}" type="slidenum">
              <a:rPr lang="en-US" smtClean="0"/>
              <a:t>‹#›</a:t>
            </a:fld>
            <a:endParaRPr lang="en-US"/>
          </a:p>
        </p:txBody>
      </p:sp>
    </p:spTree>
    <p:extLst>
      <p:ext uri="{BB962C8B-B14F-4D97-AF65-F5344CB8AC3E}">
        <p14:creationId xmlns:p14="http://schemas.microsoft.com/office/powerpoint/2010/main" val="1667641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43AE46-A6FC-4297-B484-05F087745302}" type="datetimeFigureOut">
              <a:rPr lang="en-US" smtClean="0"/>
              <a:t>7/6/2016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267683-0BF8-455D-A78F-5A9290E2A3EB}" type="slidenum">
              <a:rPr lang="en-US" smtClean="0"/>
              <a:t>‹#›</a:t>
            </a:fld>
            <a:endParaRPr lang="en-US"/>
          </a:p>
        </p:txBody>
      </p:sp>
    </p:spTree>
    <p:extLst>
      <p:ext uri="{BB962C8B-B14F-4D97-AF65-F5344CB8AC3E}">
        <p14:creationId xmlns:p14="http://schemas.microsoft.com/office/powerpoint/2010/main" val="47030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43AE46-A6FC-4297-B484-05F087745302}" type="datetimeFigureOut">
              <a:rPr lang="en-US" smtClean="0"/>
              <a:t>7/6/2016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67683-0BF8-455D-A78F-5A9290E2A3EB}" type="slidenum">
              <a:rPr lang="en-US" smtClean="0"/>
              <a:t>‹#›</a:t>
            </a:fld>
            <a:endParaRPr lang="en-US"/>
          </a:p>
        </p:txBody>
      </p:sp>
    </p:spTree>
    <p:extLst>
      <p:ext uri="{BB962C8B-B14F-4D97-AF65-F5344CB8AC3E}">
        <p14:creationId xmlns:p14="http://schemas.microsoft.com/office/powerpoint/2010/main" val="1975329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43AE46-A6FC-4297-B484-05F087745302}" type="datetimeFigureOut">
              <a:rPr lang="en-US" smtClean="0"/>
              <a:t>7/6/2016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67683-0BF8-455D-A78F-5A9290E2A3EB}" type="slidenum">
              <a:rPr lang="en-US" smtClean="0"/>
              <a:t>‹#›</a:t>
            </a:fld>
            <a:endParaRPr lang="en-US"/>
          </a:p>
        </p:txBody>
      </p:sp>
    </p:spTree>
    <p:extLst>
      <p:ext uri="{BB962C8B-B14F-4D97-AF65-F5344CB8AC3E}">
        <p14:creationId xmlns:p14="http://schemas.microsoft.com/office/powerpoint/2010/main" val="232080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43AE46-A6FC-4297-B484-05F087745302}" type="datetimeFigureOut">
              <a:rPr lang="en-US" smtClean="0"/>
              <a:t>7/6/2016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67683-0BF8-455D-A78F-5A9290E2A3EB}" type="slidenum">
              <a:rPr lang="en-US" smtClean="0"/>
              <a:t>‹#›</a:t>
            </a:fld>
            <a:endParaRPr lang="en-US"/>
          </a:p>
        </p:txBody>
      </p:sp>
    </p:spTree>
    <p:extLst>
      <p:ext uri="{BB962C8B-B14F-4D97-AF65-F5344CB8AC3E}">
        <p14:creationId xmlns:p14="http://schemas.microsoft.com/office/powerpoint/2010/main" val="396975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00779"/>
            <a:ext cx="6096000" cy="646331"/>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a:spAutoFit/>
          </a:bodyPr>
          <a:lstStyle/>
          <a:p>
            <a:pPr algn="ctr"/>
            <a:r>
              <a:rPr lang="en-US" sz="3600" b="1"/>
              <a:t>Connections </a:t>
            </a:r>
          </a:p>
        </p:txBody>
      </p:sp>
      <p:sp>
        <p:nvSpPr>
          <p:cNvPr id="3" name="Rectangle 2"/>
          <p:cNvSpPr/>
          <p:nvPr/>
        </p:nvSpPr>
        <p:spPr>
          <a:xfrm>
            <a:off x="0" y="1595021"/>
            <a:ext cx="12192000" cy="2677656"/>
          </a:xfrm>
          <a:prstGeom prst="rect">
            <a:avLst/>
          </a:prstGeom>
          <a:gradFill>
            <a:gsLst>
              <a:gs pos="50441">
                <a:srgbClr val="0070C0"/>
              </a:gs>
              <a:gs pos="13246">
                <a:srgbClr val="0070C0"/>
              </a:gs>
              <a:gs pos="24776">
                <a:srgbClr val="0070C0"/>
              </a:gs>
              <a:gs pos="74328">
                <a:srgbClr val="0070C0"/>
              </a:gs>
              <a:gs pos="0">
                <a:srgbClr val="0070C0"/>
              </a:gs>
              <a:gs pos="100000">
                <a:srgbClr val="0070C0"/>
              </a:gs>
            </a:gsLst>
            <a:lin ang="5400000" scaled="1"/>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a:spAutoFit/>
          </a:bodyPr>
          <a:lstStyle/>
          <a:p>
            <a:r>
              <a:rPr lang="en-US" sz="2800" b="1"/>
              <a:t>Outlets</a:t>
            </a:r>
          </a:p>
          <a:p>
            <a:r>
              <a:rPr lang="en-US" sz="2800"/>
              <a:t>We are going to create two Outlets. </a:t>
            </a:r>
            <a:r>
              <a:rPr lang="en-US" sz="2800" b="1"/>
              <a:t>We want an Outlet for the question label and the answer label because we want to be able to change the text inside of these labels in our application</a:t>
            </a:r>
            <a:r>
              <a:rPr lang="en-US" sz="2800"/>
              <a:t>. For example, if the user clicks next, we want to display the text of the next question. We do this by control dragging from the storyboard to the View Controller.</a:t>
            </a:r>
          </a:p>
        </p:txBody>
      </p:sp>
    </p:spTree>
    <p:extLst>
      <p:ext uri="{BB962C8B-B14F-4D97-AF65-F5344CB8AC3E}">
        <p14:creationId xmlns:p14="http://schemas.microsoft.com/office/powerpoint/2010/main" val="4188378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24579"/>
            <a:ext cx="9918700" cy="646331"/>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3600" b="1" smtClean="0"/>
              <a:t>Connections:       </a:t>
            </a:r>
            <a:endParaRPr lang="en-US" sz="3600" b="1"/>
          </a:p>
        </p:txBody>
      </p:sp>
      <p:sp>
        <p:nvSpPr>
          <p:cNvPr id="3" name="Rectangle 2"/>
          <p:cNvSpPr/>
          <p:nvPr/>
        </p:nvSpPr>
        <p:spPr>
          <a:xfrm>
            <a:off x="0" y="1164134"/>
            <a:ext cx="12192000" cy="2677656"/>
          </a:xfrm>
          <a:prstGeom prst="rect">
            <a:avLst/>
          </a:prstGeom>
          <a:gradFill>
            <a:gsLst>
              <a:gs pos="50441">
                <a:srgbClr val="0070C0"/>
              </a:gs>
              <a:gs pos="13246">
                <a:srgbClr val="0070C0"/>
              </a:gs>
              <a:gs pos="24776">
                <a:srgbClr val="0070C0"/>
              </a:gs>
              <a:gs pos="74328">
                <a:srgbClr val="0070C0"/>
              </a:gs>
              <a:gs pos="0">
                <a:srgbClr val="0070C0"/>
              </a:gs>
              <a:gs pos="100000">
                <a:srgbClr val="0070C0"/>
              </a:gs>
            </a:gsLst>
            <a:lin ang="5400000" scaled="1"/>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a:spAutoFit/>
          </a:bodyPr>
          <a:lstStyle/>
          <a:p>
            <a:pPr>
              <a:buFont typeface="Arial" panose="020B0604020202020204" pitchFamily="34" charset="0"/>
              <a:buChar char="•"/>
            </a:pPr>
            <a:r>
              <a:rPr lang="en-US" sz="2800" b="1"/>
              <a:t>Now that the labels are wired up, we can change its value in our code.</a:t>
            </a:r>
            <a:r>
              <a:rPr lang="en-US" sz="2800"/>
              <a:t> The labels have a property called text that we can change.</a:t>
            </a:r>
            <a:r>
              <a:rPr lang="en-US" sz="2800" b="1"/>
              <a:t>The viewDidLoad() method gets called automatically once our view has loaded</a:t>
            </a:r>
            <a:r>
              <a:rPr lang="en-US" sz="2800"/>
              <a:t>. This is a good place to do some set-up code. Once this message is sent to our View Controller, we will change the text properties of the labels which will result in our application displaying the correct question and answer.</a:t>
            </a:r>
            <a:endParaRPr lang="en-US" sz="2800" b="1" smtClean="0"/>
          </a:p>
        </p:txBody>
      </p:sp>
    </p:spTree>
    <p:extLst>
      <p:ext uri="{BB962C8B-B14F-4D97-AF65-F5344CB8AC3E}">
        <p14:creationId xmlns:p14="http://schemas.microsoft.com/office/powerpoint/2010/main" val="1178729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24579"/>
            <a:ext cx="9918700" cy="646331"/>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3600" b="1" smtClean="0"/>
              <a:t>Connections:       </a:t>
            </a:r>
            <a:endParaRPr lang="en-US" sz="3600" b="1"/>
          </a:p>
        </p:txBody>
      </p:sp>
      <p:sp>
        <p:nvSpPr>
          <p:cNvPr id="3" name="Rectangle 2"/>
          <p:cNvSpPr/>
          <p:nvPr/>
        </p:nvSpPr>
        <p:spPr>
          <a:xfrm>
            <a:off x="0" y="1164134"/>
            <a:ext cx="12192000" cy="6555641"/>
          </a:xfrm>
          <a:prstGeom prst="rect">
            <a:avLst/>
          </a:prstGeom>
          <a:gradFill>
            <a:gsLst>
              <a:gs pos="50441">
                <a:srgbClr val="0070C0"/>
              </a:gs>
              <a:gs pos="13246">
                <a:srgbClr val="0070C0"/>
              </a:gs>
              <a:gs pos="24776">
                <a:srgbClr val="0070C0"/>
              </a:gs>
              <a:gs pos="74328">
                <a:srgbClr val="0070C0"/>
              </a:gs>
              <a:gs pos="0">
                <a:srgbClr val="0070C0"/>
              </a:gs>
              <a:gs pos="100000">
                <a:srgbClr val="0070C0"/>
              </a:gs>
            </a:gsLst>
            <a:lin ang="5400000" scaled="1"/>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a:spAutoFit/>
          </a:bodyPr>
          <a:lstStyle/>
          <a:p>
            <a:r>
              <a:rPr lang="en-US" sz="2800" b="1"/>
              <a:t>Actions</a:t>
            </a:r>
          </a:p>
          <a:p>
            <a:r>
              <a:rPr lang="en-US" sz="2800"/>
              <a:t>Now let's set up Actions for our buttons. </a:t>
            </a:r>
            <a:r>
              <a:rPr lang="en-US" sz="2800" b="1"/>
              <a:t>Once the user touches the button and releases the finger within the bounds of the button, we want to trigger some lines of code</a:t>
            </a:r>
            <a:r>
              <a:rPr lang="en-US" sz="2800"/>
              <a:t>. For example, when the Answer button is clicked, we might want to to display our Answer label. We specify that the View object that is going to trigger this event is going to be a UIButton. The default is AnyObject but that is too vague. </a:t>
            </a:r>
            <a:r>
              <a:rPr lang="en-US" sz="2800" b="1"/>
              <a:t>We want to explicitly state that a UIButton is going to trigger this event.</a:t>
            </a:r>
            <a:r>
              <a:rPr lang="en-US" sz="2800"/>
              <a:t> Then when this code is triggered, the sender object will be passed into the block of code which would be the UIButton that alerted the View Controller about an event.</a:t>
            </a:r>
          </a:p>
          <a:p>
            <a:r>
              <a:rPr lang="en-US" sz="2800"/>
              <a:t>Here, we specify the Type to be UIButton only because this describes our IBAction a little better. We are saying that this action is going to get triggered by a UIButton. Once the method gets called, it passes a sender argument which is the View object that triggered this action. We can leave it at AnyObject and our code will still work but it is good practice to be more descriptive when we can.</a:t>
            </a:r>
          </a:p>
        </p:txBody>
      </p:sp>
    </p:spTree>
    <p:extLst>
      <p:ext uri="{BB962C8B-B14F-4D97-AF65-F5344CB8AC3E}">
        <p14:creationId xmlns:p14="http://schemas.microsoft.com/office/powerpoint/2010/main" val="3494553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24579"/>
            <a:ext cx="9918700" cy="646331"/>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3600" b="1" smtClean="0"/>
              <a:t>Connections:       </a:t>
            </a:r>
            <a:endParaRPr lang="en-US" sz="3600" b="1"/>
          </a:p>
        </p:txBody>
      </p:sp>
      <p:sp>
        <p:nvSpPr>
          <p:cNvPr id="3" name="Rectangle 2"/>
          <p:cNvSpPr/>
          <p:nvPr/>
        </p:nvSpPr>
        <p:spPr>
          <a:xfrm>
            <a:off x="0" y="1164134"/>
            <a:ext cx="12192000" cy="1815882"/>
          </a:xfrm>
          <a:prstGeom prst="rect">
            <a:avLst/>
          </a:prstGeom>
          <a:gradFill>
            <a:gsLst>
              <a:gs pos="50441">
                <a:srgbClr val="0070C0"/>
              </a:gs>
              <a:gs pos="13246">
                <a:srgbClr val="0070C0"/>
              </a:gs>
              <a:gs pos="24776">
                <a:srgbClr val="0070C0"/>
              </a:gs>
              <a:gs pos="74328">
                <a:srgbClr val="0070C0"/>
              </a:gs>
              <a:gs pos="0">
                <a:srgbClr val="0070C0"/>
              </a:gs>
              <a:gs pos="100000">
                <a:srgbClr val="0070C0"/>
              </a:gs>
            </a:gsLst>
            <a:lin ang="5400000" scaled="1"/>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a:spAutoFit/>
          </a:bodyPr>
          <a:lstStyle/>
          <a:p>
            <a:pPr>
              <a:buFont typeface="Arial" panose="020B0604020202020204" pitchFamily="34" charset="0"/>
              <a:buChar char="•"/>
            </a:pPr>
            <a:r>
              <a:rPr lang="en-US" sz="2800"/>
              <a:t>Now we can write the lines of code that we want to execute when someone touches up inside our different buttons. We will just log out that a particular button was pressed for now. We will be able to see the results of the log in our Debug Area of our Xcode.</a:t>
            </a:r>
            <a:endParaRPr lang="en-US" sz="2800" b="1" smtClean="0"/>
          </a:p>
        </p:txBody>
      </p:sp>
    </p:spTree>
    <p:extLst>
      <p:ext uri="{BB962C8B-B14F-4D97-AF65-F5344CB8AC3E}">
        <p14:creationId xmlns:p14="http://schemas.microsoft.com/office/powerpoint/2010/main" val="525956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24579"/>
            <a:ext cx="9918700" cy="646331"/>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3600" b="1" smtClean="0"/>
              <a:t>Connections:       </a:t>
            </a:r>
            <a:endParaRPr lang="en-US" sz="3600" b="1"/>
          </a:p>
        </p:txBody>
      </p:sp>
      <p:sp>
        <p:nvSpPr>
          <p:cNvPr id="3" name="Rectangle 2"/>
          <p:cNvSpPr/>
          <p:nvPr/>
        </p:nvSpPr>
        <p:spPr>
          <a:xfrm>
            <a:off x="0" y="1164134"/>
            <a:ext cx="12192000" cy="954107"/>
          </a:xfrm>
          <a:prstGeom prst="rect">
            <a:avLst/>
          </a:prstGeom>
          <a:gradFill>
            <a:gsLst>
              <a:gs pos="50441">
                <a:srgbClr val="0070C0"/>
              </a:gs>
              <a:gs pos="13246">
                <a:srgbClr val="0070C0"/>
              </a:gs>
              <a:gs pos="24776">
                <a:srgbClr val="0070C0"/>
              </a:gs>
              <a:gs pos="74328">
                <a:srgbClr val="0070C0"/>
              </a:gs>
              <a:gs pos="0">
                <a:srgbClr val="0070C0"/>
              </a:gs>
              <a:gs pos="100000">
                <a:srgbClr val="0070C0"/>
              </a:gs>
            </a:gsLst>
            <a:lin ang="5400000" scaled="1"/>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wrap="square">
            <a:spAutoFit/>
          </a:bodyPr>
          <a:lstStyle/>
          <a:p>
            <a:pPr>
              <a:buFont typeface="Arial" panose="020B0604020202020204" pitchFamily="34" charset="0"/>
              <a:buChar char="•"/>
            </a:pPr>
            <a:endParaRPr lang="en-US" sz="2800" b="1" i="0" smtClean="0">
              <a:solidFill>
                <a:schemeClr val="bg1"/>
              </a:solidFill>
              <a:effectLst/>
              <a:latin typeface="Gotham-Rounded-Book"/>
            </a:endParaRPr>
          </a:p>
          <a:p>
            <a:pPr>
              <a:buFont typeface="Arial" panose="020B0604020202020204" pitchFamily="34" charset="0"/>
              <a:buChar char="•"/>
            </a:pPr>
            <a:r>
              <a:rPr lang="en-US" sz="2800" b="1" smtClean="0"/>
              <a:t> </a:t>
            </a:r>
          </a:p>
        </p:txBody>
      </p:sp>
    </p:spTree>
    <p:extLst>
      <p:ext uri="{BB962C8B-B14F-4D97-AF65-F5344CB8AC3E}">
        <p14:creationId xmlns:p14="http://schemas.microsoft.com/office/powerpoint/2010/main" val="1641776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4100</TotalTime>
  <Words>101</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Gotham-Rounded-Book</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dc:creator>
  <cp:lastModifiedBy>mcampaz@hotmail.com</cp:lastModifiedBy>
  <cp:revision>80</cp:revision>
  <dcterms:created xsi:type="dcterms:W3CDTF">2016-06-07T01:41:46Z</dcterms:created>
  <dcterms:modified xsi:type="dcterms:W3CDTF">2016-07-08T09:59:41Z</dcterms:modified>
</cp:coreProperties>
</file>