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91" r:id="rId3"/>
    <p:sldId id="292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4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0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2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00779"/>
            <a:ext cx="60960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3600" b="1"/>
              <a:t>Table</a:t>
            </a:r>
            <a:r>
              <a:rPr lang="en-US" sz="3600" b="1"/>
              <a:t> </a:t>
            </a:r>
            <a:r>
              <a:rPr lang="en-US" sz="3600" b="1" smtClean="0"/>
              <a:t>Views</a:t>
            </a:r>
            <a:r>
              <a:rPr lang="en-US" sz="3600" b="1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595021"/>
            <a:ext cx="12192000" cy="1815882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/>
              <a:t>Table Views are the UI View subclass behind some of the most popular apps on the App Store</a:t>
            </a:r>
            <a:r>
              <a:rPr lang="en-US" sz="2800"/>
              <a:t>. They are very versatile and this is one view we must master. The name 'Table' is a little bit misleading because yes, it is a table, but </a:t>
            </a:r>
            <a:r>
              <a:rPr lang="en-US" sz="2800" b="1"/>
              <a:t>a table with just one column</a:t>
            </a:r>
            <a:r>
              <a:rPr lang="en-US" sz="2800"/>
              <a:t>. In fact, it might be more accurate to </a:t>
            </a:r>
            <a:r>
              <a:rPr lang="en-US" sz="2800" b="1"/>
              <a:t>think of it as a list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8837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/>
              <a:t>Table</a:t>
            </a:r>
            <a:r>
              <a:rPr lang="en-US" sz="3600" b="1"/>
              <a:t> </a:t>
            </a:r>
            <a:r>
              <a:rPr lang="en-US" sz="3600" b="1" smtClean="0"/>
              <a:t>Views: Content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164134"/>
            <a:ext cx="12192000" cy="3108543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  <a:r>
              <a:rPr lang="en-US" sz="2800"/>
              <a:t>First we must </a:t>
            </a:r>
            <a:r>
              <a:rPr lang="en-US" sz="2800" b="1"/>
              <a:t>determine if our content is going to be dynamic or static</a:t>
            </a:r>
            <a:r>
              <a:rPr lang="en-US" sz="2800"/>
              <a:t>. </a:t>
            </a:r>
            <a:r>
              <a:rPr lang="en-US" sz="2800" b="1"/>
              <a:t>If we don't know how many cells we have to display until the application is running, we have to use Dynamic Prototypes to generate our cells</a:t>
            </a:r>
            <a:r>
              <a:rPr lang="en-US" sz="2800"/>
              <a:t>. Since we don't know how many cells to generate beforehand, </a:t>
            </a:r>
            <a:r>
              <a:rPr lang="en-US" sz="2800" b="1"/>
              <a:t>we create a prototype cell that will be used as a blueprint to create cells</a:t>
            </a:r>
            <a:r>
              <a:rPr lang="en-US" sz="2800"/>
              <a:t>. On the other hand, </a:t>
            </a:r>
            <a:r>
              <a:rPr lang="en-US" sz="2800" b="1"/>
              <a:t>if we know beforehand how many cells that we need, we can create Static Cells</a:t>
            </a:r>
            <a:r>
              <a:rPr lang="en-US" sz="2800" b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60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/>
              <a:t>Table</a:t>
            </a:r>
            <a:r>
              <a:rPr lang="en-US" sz="3600" b="1"/>
              <a:t> </a:t>
            </a:r>
            <a:r>
              <a:rPr lang="en-US" sz="3600" b="1" smtClean="0"/>
              <a:t>Views: </a:t>
            </a:r>
            <a:r>
              <a:rPr lang="en-US" sz="3600" b="1"/>
              <a:t>Two </a:t>
            </a:r>
            <a:r>
              <a:rPr lang="en-US" sz="3600" b="1" smtClean="0"/>
              <a:t>types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164134"/>
            <a:ext cx="12192000" cy="2246769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  <a:r>
              <a:rPr lang="en-US" sz="2800"/>
              <a:t>There are two main types of TableViews. </a:t>
            </a:r>
            <a:r>
              <a:rPr lang="en-US" sz="2800" b="1"/>
              <a:t>Plain type is for dynamic data</a:t>
            </a:r>
            <a:r>
              <a:rPr lang="en-US" sz="2800"/>
              <a:t> (when we don't know before hand how long data is going to be). </a:t>
            </a:r>
            <a:r>
              <a:rPr lang="en-US" sz="2800" b="1"/>
              <a:t>Grouped type is for fixed data.</a:t>
            </a:r>
            <a:r>
              <a:rPr lang="en-US" sz="2800"/>
              <a:t> One example of a </a:t>
            </a:r>
            <a:r>
              <a:rPr lang="en-US" sz="2800" b="1"/>
              <a:t>Plain type is the Contacts App</a:t>
            </a:r>
            <a:r>
              <a:rPr lang="en-US" sz="2800"/>
              <a:t> and an example of </a:t>
            </a:r>
            <a:r>
              <a:rPr lang="en-US" sz="2800" b="1"/>
              <a:t>Grouped type is the Settings App</a:t>
            </a:r>
            <a:r>
              <a:rPr lang="en-US" sz="2800"/>
              <a:t>.</a:t>
            </a:r>
            <a:r>
              <a:rPr lang="en-US" sz="2800" b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182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/>
              <a:t>Table</a:t>
            </a:r>
            <a:r>
              <a:rPr lang="en-US" sz="3600" b="1"/>
              <a:t> </a:t>
            </a:r>
            <a:r>
              <a:rPr lang="en-US" sz="3600" b="1" smtClean="0"/>
              <a:t>Views:</a:t>
            </a:r>
            <a:endParaRPr lang="en-US" sz="3600" b="1"/>
          </a:p>
        </p:txBody>
      </p:sp>
      <p:pic>
        <p:nvPicPr>
          <p:cNvPr id="49154" name="Picture 2" descr="http://i.imgur.com/y2voT4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7" y="914400"/>
            <a:ext cx="4200525" cy="591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23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/>
              <a:t>Table</a:t>
            </a:r>
            <a:r>
              <a:rPr lang="en-US" sz="3600" b="1"/>
              <a:t> </a:t>
            </a:r>
            <a:r>
              <a:rPr lang="en-US" sz="3600" b="1" smtClean="0"/>
              <a:t>Views:</a:t>
            </a:r>
            <a:endParaRPr lang="en-US" sz="3600" b="1"/>
          </a:p>
        </p:txBody>
      </p:sp>
      <p:pic>
        <p:nvPicPr>
          <p:cNvPr id="48130" name="Picture 2" descr="http://i.imgur.com/TVUoX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30" y="952500"/>
            <a:ext cx="5698039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3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/>
              <a:t>Table</a:t>
            </a:r>
            <a:r>
              <a:rPr lang="en-US" sz="3600" b="1"/>
              <a:t> </a:t>
            </a:r>
            <a:r>
              <a:rPr lang="en-US" sz="3600" b="1" smtClean="0"/>
              <a:t>Views: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164134"/>
            <a:ext cx="12192000" cy="954107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54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70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Gotham-Rounded-Book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</dc:creator>
  <cp:lastModifiedBy>mcampaz@hotmail.com</cp:lastModifiedBy>
  <cp:revision>82</cp:revision>
  <dcterms:created xsi:type="dcterms:W3CDTF">2016-06-07T01:41:46Z</dcterms:created>
  <dcterms:modified xsi:type="dcterms:W3CDTF">2016-07-08T10:13:49Z</dcterms:modified>
</cp:coreProperties>
</file>