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087A-A4D3-421B-B6F7-271ACBE4A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13654-D32A-4442-9FC0-45BFB65BE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6B47-04D7-482D-AE31-704683F3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230E-DC9E-403B-B42D-2E4731A9B97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7322F-C7DC-4FEC-9274-95DEBDC2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0CEB-BDFC-47E1-B898-69D53534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F57E-6D3E-4BFC-B09F-8E36C987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ED30-E618-4AF3-9C90-76C8BD83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94D33-2C84-4958-B7E5-9BAD9550C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866E-E7E4-4656-895F-2928939B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230E-DC9E-403B-B42D-2E4731A9B97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BDE2B-5B83-429F-BEA5-017A0675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96709-52E4-4093-88B2-476F8D3A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F57E-6D3E-4BFC-B09F-8E36C987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7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9AF7E-8E8A-4BD4-AA4E-167833C39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7CC3-D121-4EDF-8906-849A8687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0C8F6-6C8A-4659-9E62-34C9284B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230E-DC9E-403B-B42D-2E4731A9B97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CF7F-B070-4232-A43F-5AD18BC1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BA595-13E8-4D0A-AEB3-903EA8A9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F57E-6D3E-4BFC-B09F-8E36C987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2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0D4F-CDAD-4120-8955-3FF50CA8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69E2-B49E-45B3-999E-56B3A8F9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FCFC4-2227-4A1A-95DF-CE87BB4F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230E-DC9E-403B-B42D-2E4731A9B97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11DB-DB38-4DA3-B641-A33F181C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2D31-B486-4310-917E-9FD5E8FA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F57E-6D3E-4BFC-B09F-8E36C987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3C4B-742A-4A49-AA8D-5F7FF97A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F5205-0428-452E-8EFC-005909F96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1C39-2B48-42BC-9DAB-B4855AE3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230E-DC9E-403B-B42D-2E4731A9B97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7DA7-B75C-46E6-9B05-4627DD3D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1DD68-5839-4A00-BE88-BE32D3FB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F57E-6D3E-4BFC-B09F-8E36C987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8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2182-930A-4A92-B41E-D237F769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191B-DA5A-4F86-AA29-924A5DA99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1C2C8-E71A-45A2-92EF-58F1698F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7782D-CDF1-4400-B3DA-CE66AF14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230E-DC9E-403B-B42D-2E4731A9B97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7370A-235E-49A3-92E8-8E20F471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5434D-2277-4F03-A7DD-540D4633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F57E-6D3E-4BFC-B09F-8E36C987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3777-1C77-4954-ADA1-9934274F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0AF7-348B-4DD4-92DF-0E7C2794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9F641-6FAF-4C16-886C-33B47ED8A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68647-D31C-4E38-8A84-708E10C99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40DF8-D9A9-46C3-8498-AD1D3C681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3235A-3377-4B97-BA59-6AB1BBE9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230E-DC9E-403B-B42D-2E4731A9B97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232E3-8067-405F-A504-211FC6F0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8684B-DC39-4D73-88C1-00552F3A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F57E-6D3E-4BFC-B09F-8E36C987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3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53F0-6AA7-4F65-AF44-126C56B5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ED6A3-7B93-49F5-82E2-501606F2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230E-DC9E-403B-B42D-2E4731A9B97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D5199-9BED-4BC9-92C5-907358E0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4A81F-495D-4294-95F5-5025E3B9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F57E-6D3E-4BFC-B09F-8E36C987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8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86B4B-FFB9-46C4-8055-B50E9CAA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230E-DC9E-403B-B42D-2E4731A9B97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4EC13-B3BB-4C5C-9501-674DC040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E21AA-390F-4205-8D5B-682470B2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F57E-6D3E-4BFC-B09F-8E36C987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9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E7E0-19F1-4386-971B-40E70882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69CA-3B00-4CEB-A7B5-B96618DD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E9BF8-E445-494D-9F72-09257B71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B53DC-893E-470D-B839-DBA90AB8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230E-DC9E-403B-B42D-2E4731A9B97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D231A-5644-486C-9764-0517EB3F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44063-C356-42E1-8F4C-44A75F38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F57E-6D3E-4BFC-B09F-8E36C987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01A8-D17E-48FD-8F12-BFF5D8E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4A44F-C74E-4F54-AF24-4EE31952D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D62C0-8D0F-48A7-B566-A4DB4466A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C1532-88B0-4423-8204-2A33FC48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230E-DC9E-403B-B42D-2E4731A9B97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FCA5E-E9DF-45DA-BD33-C95734BB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61450-AFF8-414F-84E2-D82830E2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F57E-6D3E-4BFC-B09F-8E36C987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C10E5-080E-4C0B-AE0D-E59EA34E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41CBC-7D43-4DAF-A59B-AF77E6C31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217B-AE79-4329-B79C-422595AD1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230E-DC9E-403B-B42D-2E4731A9B97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58A8B-7424-4AED-96A9-8C26B8A12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ADF92-DEAF-4765-8B82-9BD2556C9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6F57E-6D3E-4BFC-B09F-8E36C987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A556-8D25-4C93-90AE-6559B2182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5828"/>
            <a:ext cx="9144000" cy="2387600"/>
          </a:xfrm>
        </p:spPr>
        <p:txBody>
          <a:bodyPr/>
          <a:lstStyle/>
          <a:p>
            <a:r>
              <a:rPr lang="en-US" dirty="0"/>
              <a:t>Charter School Web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13987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847D-5E9F-4D8C-A3E2-BA1D1EAE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obtain the data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521D-95E6-4242-B166-9A9C9D2C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24" y="1974067"/>
            <a:ext cx="10515600" cy="4351338"/>
          </a:xfrm>
        </p:spPr>
        <p:txBody>
          <a:bodyPr/>
          <a:lstStyle/>
          <a:p>
            <a:r>
              <a:rPr lang="en-US" dirty="0"/>
              <a:t>Spyder – get me all the links you can from the given homepage</a:t>
            </a:r>
          </a:p>
          <a:p>
            <a:pPr lvl="1"/>
            <a:r>
              <a:rPr lang="en-US" dirty="0"/>
              <a:t>EXCEPTIONS  - give me internal links, do not return outside links like </a:t>
            </a:r>
            <a:r>
              <a:rPr lang="en-US" dirty="0" err="1"/>
              <a:t>facebook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Beautiful soup – get me all the words from the given link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2EB86-3567-4FBF-9CFD-BF45D9FB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80" y="2906177"/>
            <a:ext cx="9001125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09DAE9-639D-4A1E-A1AC-30F227373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968" y="4760855"/>
            <a:ext cx="2879767" cy="184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3FF8-25B6-4353-AD7A-C00EDF90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clean is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BED01-3616-4F21-BFC7-D9456F39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stop words – (“a”, “an”, “or”, “the”, “in”)</a:t>
            </a:r>
          </a:p>
          <a:p>
            <a:r>
              <a:rPr lang="en-US" dirty="0"/>
              <a:t>Remove numbers </a:t>
            </a:r>
          </a:p>
          <a:p>
            <a:r>
              <a:rPr lang="en-US" dirty="0"/>
              <a:t>Remove common words (‘school’ , ’student’, ’class’)</a:t>
            </a:r>
          </a:p>
          <a:p>
            <a:r>
              <a:rPr lang="en-US" dirty="0"/>
              <a:t>Remove any coding scripts existing in the content texts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1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8CE0-3FAB-43AA-B7D5-E1F77B25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data is not created equal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8C07E5-09A9-49D3-8276-C468982F4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691" y="2599017"/>
            <a:ext cx="3933825" cy="259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744CF-7715-432C-B22D-44C36F58C80D}"/>
              </a:ext>
            </a:extLst>
          </p:cNvPr>
          <p:cNvSpPr txBox="1"/>
          <p:nvPr/>
        </p:nvSpPr>
        <p:spPr>
          <a:xfrm>
            <a:off x="1730272" y="2147996"/>
            <a:ext cx="414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Poverty Levels by 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5A823-5060-4CDD-B8FF-C9A719771DE8}"/>
              </a:ext>
            </a:extLst>
          </p:cNvPr>
          <p:cNvSpPr txBox="1"/>
          <p:nvPr/>
        </p:nvSpPr>
        <p:spPr>
          <a:xfrm>
            <a:off x="2474026" y="5189817"/>
            <a:ext cx="36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Poverty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E0A00-B023-49D5-AE2A-8D58D7E590C0}"/>
              </a:ext>
            </a:extLst>
          </p:cNvPr>
          <p:cNvSpPr txBox="1"/>
          <p:nvPr/>
        </p:nvSpPr>
        <p:spPr>
          <a:xfrm>
            <a:off x="178130" y="3429000"/>
            <a:ext cx="95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of schools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02A25-612C-4544-89A5-375F195717D3}"/>
              </a:ext>
            </a:extLst>
          </p:cNvPr>
          <p:cNvSpPr txBox="1"/>
          <p:nvPr/>
        </p:nvSpPr>
        <p:spPr>
          <a:xfrm>
            <a:off x="6096000" y="2275851"/>
            <a:ext cx="524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1) There are more poverty level 1 than others, hence why the word count for Poverty Level 1 is greater.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1BFA9-A272-40CA-9CE7-9F5B7600DD4E}"/>
              </a:ext>
            </a:extLst>
          </p:cNvPr>
          <p:cNvSpPr txBox="1"/>
          <p:nvPr/>
        </p:nvSpPr>
        <p:spPr>
          <a:xfrm>
            <a:off x="6173190" y="3105834"/>
            <a:ext cx="493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How do we clean the data for poverty level 1    where it is not skewing our results</a:t>
            </a:r>
          </a:p>
        </p:txBody>
      </p:sp>
    </p:spTree>
    <p:extLst>
      <p:ext uri="{BB962C8B-B14F-4D97-AF65-F5344CB8AC3E}">
        <p14:creationId xmlns:p14="http://schemas.microsoft.com/office/powerpoint/2010/main" val="64460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A03D-298C-4CF2-BFE8-E6715BD0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kind of schools are in different poverty levels?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92DB-1076-482A-B191-91FE1B09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concern – Schools like Kipps (schools that are corporate) would saturate each individual word count because corporate marketing is about the same.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we have to worry? – I have to get the list of binary 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5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BAA1-A725-44C2-9300-64CB5A50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text in each poverty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D9BD-7DAE-4EB5-B179-40288D9A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r>
              <a:rPr lang="en-US" dirty="0"/>
              <a:t>Poverty Level 2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BCAC1-3069-4B8D-A499-B1A601AA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9771"/>
            <a:ext cx="3905250" cy="36671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67BE5-EC61-428D-96BD-A4DE01EEFA37}"/>
              </a:ext>
            </a:extLst>
          </p:cNvPr>
          <p:cNvSpPr txBox="1">
            <a:spLocks/>
          </p:cNvSpPr>
          <p:nvPr/>
        </p:nvSpPr>
        <p:spPr>
          <a:xfrm>
            <a:off x="5494866" y="1825625"/>
            <a:ext cx="37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Poverty Level 3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14360E-1D1C-4904-A90F-3886B221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316" y="2268008"/>
            <a:ext cx="3875956" cy="40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5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163A-FD49-48F4-B63B-47F41F89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 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5DD2-1DB9-4EF6-860A-E7FC0CFD8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list of corporate school</a:t>
            </a:r>
          </a:p>
          <a:p>
            <a:r>
              <a:rPr lang="en-US" dirty="0"/>
              <a:t>What other analytical tools can we use on the corpus?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8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241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Charter School Web Content Analysis</vt:lpstr>
      <vt:lpstr>How did we obtain the data ? </vt:lpstr>
      <vt:lpstr>How clean is the data?</vt:lpstr>
      <vt:lpstr>All data is not created equal</vt:lpstr>
      <vt:lpstr>What kind of schools are in different poverty levels?</vt:lpstr>
      <vt:lpstr>Corpus text in each poverty level</vt:lpstr>
      <vt:lpstr>Main Take 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Charter School Web Content Analysis</dc:title>
  <dc:creator>Chris Dong</dc:creator>
  <cp:lastModifiedBy>Chris Dong</cp:lastModifiedBy>
  <cp:revision>16</cp:revision>
  <dcterms:created xsi:type="dcterms:W3CDTF">2020-06-07T17:50:28Z</dcterms:created>
  <dcterms:modified xsi:type="dcterms:W3CDTF">2020-06-07T19:43:35Z</dcterms:modified>
</cp:coreProperties>
</file>