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09F39F6-11BA-49A7-AEB5-221C8D5E5A4D}" type="datetimeFigureOut">
              <a:rPr lang="en-US" smtClean="0"/>
              <a:pPr/>
              <a:t>7/31/2021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F73266-C187-4DEC-BEEF-AD404A395E3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Analysis </a:t>
            </a:r>
            <a:r>
              <a:rPr lang="en-IN" dirty="0" smtClean="0"/>
              <a:t>for transaction dataset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Sravanya </a:t>
            </a:r>
            <a:r>
              <a:rPr lang="en-IN" dirty="0" err="1" smtClean="0"/>
              <a:t>Majeti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The dataset contains 12043 transactions for 100 customers who have one bank account </a:t>
            </a:r>
            <a:r>
              <a:rPr lang="en-IN" sz="2000" dirty="0" smtClean="0"/>
              <a:t>each. </a:t>
            </a:r>
          </a:p>
          <a:p>
            <a:pPr algn="just"/>
            <a:r>
              <a:rPr lang="en-IN" sz="2000" dirty="0" smtClean="0"/>
              <a:t>Transactional period is </a:t>
            </a:r>
            <a:r>
              <a:rPr lang="en-IN" sz="2000" dirty="0" smtClean="0"/>
              <a:t>from 01/08/2018 - 31/10/2018 (92 days duration). </a:t>
            </a:r>
            <a:endParaRPr lang="en-IN" sz="2000" dirty="0" smtClean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 smtClean="0"/>
              <a:t>data entries are unique and have consistent formats </a:t>
            </a:r>
            <a:r>
              <a:rPr lang="en-IN" sz="2000" dirty="0" smtClean="0"/>
              <a:t>for analysis.</a:t>
            </a:r>
          </a:p>
          <a:p>
            <a:pPr algn="just"/>
            <a:r>
              <a:rPr lang="en-IN" sz="2000" dirty="0" smtClean="0"/>
              <a:t> Some </a:t>
            </a:r>
            <a:r>
              <a:rPr lang="en-IN" sz="2000" dirty="0" smtClean="0"/>
              <a:t>columns contain </a:t>
            </a:r>
            <a:r>
              <a:rPr lang="en-IN" sz="2000" dirty="0" smtClean="0"/>
              <a:t>missing data , </a:t>
            </a:r>
            <a:r>
              <a:rPr lang="en-IN" sz="2000" dirty="0" smtClean="0"/>
              <a:t>which is likely due to the nature of transaction. </a:t>
            </a:r>
          </a:p>
          <a:p>
            <a:pPr algn="just"/>
            <a:r>
              <a:rPr lang="en-IN" sz="2000" dirty="0" smtClean="0"/>
              <a:t>It </a:t>
            </a:r>
            <a:r>
              <a:rPr lang="en-IN" sz="2000" dirty="0" smtClean="0"/>
              <a:t>is also noticed that there is only 91 unique dates in the dataset,</a:t>
            </a:r>
          </a:p>
          <a:p>
            <a:pPr algn="just"/>
            <a:r>
              <a:rPr lang="en-IN" sz="2000" dirty="0" smtClean="0"/>
              <a:t>suggesting the transaction records for one day are missing (turned out to be 2018-08-16).</a:t>
            </a:r>
            <a:endParaRPr lang="en-IN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preparation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96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97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Data Analysis for transaction dataset</vt:lpstr>
      <vt:lpstr>Data preparation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python</dc:title>
  <dc:creator>DELL</dc:creator>
  <cp:lastModifiedBy>DELL</cp:lastModifiedBy>
  <cp:revision>5</cp:revision>
  <dcterms:created xsi:type="dcterms:W3CDTF">2021-02-02T14:33:28Z</dcterms:created>
  <dcterms:modified xsi:type="dcterms:W3CDTF">2021-07-31T15:01:57Z</dcterms:modified>
</cp:coreProperties>
</file>