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A3EC8-C2EE-D0EF-0BB8-7D11B4BF21FF}" v="1" dt="2024-12-12T21:13:35.704"/>
    <p1510:client id="{ADAC2CE6-D0EA-435F-AFBC-FF37F9C4C11D}" v="2" dt="2024-12-12T13:29:39.626"/>
    <p1510:client id="{BC51EFAF-42F8-C737-E6CC-FB0372A218BA}" v="1576" dt="2024-12-12T21:00:0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A969-B9BB-47FE-94EF-A57A839CB58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2B20F-458F-4C37-B447-B3B2C90214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2B20F-458F-4C37-B447-B3B2C90214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F7AE-4242-07CD-6846-57618F89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55257E-46F7-C19D-F0D6-009D922B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D8F00-77B4-2B47-1575-1E1987B3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70118-EEC4-7AB5-0EE7-584727FA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974FE-A9E0-AA1D-6625-F3C0A84B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4A6DF-CACE-2C92-F917-50FEAD2B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3DA496-2B99-8C49-33A4-80EEA04E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371FD-6FEF-B0B1-B6C9-22AFBFFB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6B1B9-0DDB-AADD-DE22-6EE701A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E668B-0F08-85FC-BF7F-5C43437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59D469-680E-717F-296A-ABBDDEAF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A6869-2DD5-20FA-47B7-49B48E032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5BBB3-4C92-82DF-11E0-05979193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E903F-E881-5409-DDB5-4C020A9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4BF9D-2788-45E9-FDF0-96654C9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FF2F0-DFC2-D57B-CE7F-EC4892E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F291-2B91-0776-6A70-54A03FAB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F554D-88A0-5282-A023-813406D9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54B40F-E628-54DE-07C2-13176BA5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85B72-7605-4E67-BFFE-E840E4AD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641A1-C0F6-EB2D-7CC5-F5AF4DD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83C4D6-E953-62A5-0C84-EF9B4987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A8FAE2-E04A-32E9-CD3B-B725FB60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8CE1-B14F-6128-CDB4-170C2D9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BAA37-D0F1-4249-2F9B-07F3E50F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7927E-3C12-E2DA-15DC-263BE34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451FF-7B7A-1BE3-BBC4-A753BD7F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717F7E-8BFF-2CFC-EAD5-43DA6EC5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DF43EC-450E-5B33-9FDC-125B9C79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D435-82DD-9839-58DB-9660CBA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558C81-EDD2-B4AB-68A1-E8B88394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1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49286-1058-6D1F-A8B1-02CC225B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45141-F76A-8D48-C215-8046B2DA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C5AC6-59AC-B74F-0FDB-1323D1BF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92C208-2B66-58C9-9BB3-45EC3EEE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4295BC-B482-4B10-E655-054641F31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83D879-57C3-7F55-E244-F5E5263A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E51FAE-70C7-8F8C-DBA2-84D2248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FA8620-AD38-1659-9719-D7B57472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7B95-6E20-FE43-63C0-C737682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DAC318-284C-40B4-894B-DF8B70C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23173C-34D9-ABCE-DB24-64AF7253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F8621A-3FF6-977F-9D7C-DB20B273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EFE491-BC38-0844-B16D-83D7A85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C42DE8-DFBE-06D3-8E34-C914983C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22DF3-CF08-9F45-33C8-F4B98F4D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6B8F8-12A5-622F-D931-55DE013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506F5-C32A-0E44-E169-F17B756F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4C5A5-2669-EA0D-429A-6EEE5AB6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7D9DA-A4B7-63A2-03E7-80541C4C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4C28E1-D85E-F16B-666F-4A10DF97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9CC01-5A9B-AD24-FCE3-F6DC5CE4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260D7-F412-5A1C-E263-50CA178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2C1580-4FD2-2567-B6A2-3902E3BA4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80E0DF-845F-A06D-9C3F-14BD74CA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B9DD36-F159-F80A-344A-5DCB18E3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1170E-080E-4119-4596-9FD1839E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9850C-ADFF-F171-48D2-CCE9856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6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AE9A5B-F4C3-3856-2D83-F2FD3769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218F9B-E7C5-6099-785A-B81D8F8E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A636E-F058-FD39-B946-F5E7B9FB2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5F98-AF41-4738-8A7E-623688D6F218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64E59-C75E-6695-873F-9AFEA18B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FCD7D-DF8C-D32C-2E3A-3C4B3781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xel.chavand@ipsa.fr" TargetMode="External"/><Relationship Id="rId2" Type="http://schemas.openxmlformats.org/officeDocument/2006/relationships/hyperlink" Target="mailto:merin.sallami@ipsa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ercle&#10;&#10;Description générée automatiquement">
            <a:extLst>
              <a:ext uri="{FF2B5EF4-FFF2-40B4-BE49-F238E27FC236}">
                <a16:creationId xmlns:a16="http://schemas.microsoft.com/office/drawing/2014/main" id="{94DB87F6-F508-119C-D481-03F0FA27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659" b="14836"/>
          <a:stretch/>
        </p:blipFill>
        <p:spPr>
          <a:xfrm>
            <a:off x="2722553" y="11430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A84120-8EB4-6549-4DBA-8446C87D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86" y="-961571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Projet : MAFR</a:t>
            </a:r>
            <a:br>
              <a:rPr lang="fr-FR" sz="8100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fr-FR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MerinAxelFlightRadar</a:t>
            </a:r>
            <a:endParaRPr lang="fr-FR" sz="810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E284B-6E8A-D973-DD23-29ADB8B8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/>
              <a:t>GP111-Grand Projet         M.ROSARIO                 </a:t>
            </a:r>
          </a:p>
          <a:p>
            <a:pPr algn="l"/>
            <a:r>
              <a:rPr lang="fr-FR" sz="2000"/>
              <a:t>13/12/2024</a:t>
            </a:r>
          </a:p>
          <a:p>
            <a:pPr algn="l"/>
            <a:r>
              <a:rPr lang="fr-FR" sz="2000" err="1"/>
              <a:t>Chavand</a:t>
            </a:r>
            <a:r>
              <a:rPr lang="fr-FR" sz="2000"/>
              <a:t> Axel et </a:t>
            </a:r>
            <a:r>
              <a:rPr lang="fr-FR" sz="2000" err="1"/>
              <a:t>Sallami</a:t>
            </a:r>
            <a:r>
              <a:rPr lang="fr-FR" sz="2000"/>
              <a:t> </a:t>
            </a:r>
            <a:r>
              <a:rPr lang="fr-FR" sz="2000" err="1"/>
              <a:t>Merin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76037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4C3950A-B739-7138-0F61-CE72255C2008}"/>
              </a:ext>
            </a:extLst>
          </p:cNvPr>
          <p:cNvSpPr txBox="1"/>
          <p:nvPr/>
        </p:nvSpPr>
        <p:spPr>
          <a:xfrm>
            <a:off x="468086" y="2286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programme Python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90F-7491-C666-E85B-91F3760F5B4F}"/>
              </a:ext>
            </a:extLst>
          </p:cNvPr>
          <p:cNvSpPr/>
          <p:nvPr/>
        </p:nvSpPr>
        <p:spPr>
          <a:xfrm>
            <a:off x="5203371" y="1034143"/>
            <a:ext cx="1785258" cy="664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AEE6A-F168-6224-87B4-B6AC609651E0}"/>
              </a:ext>
            </a:extLst>
          </p:cNvPr>
          <p:cNvSpPr/>
          <p:nvPr/>
        </p:nvSpPr>
        <p:spPr>
          <a:xfrm>
            <a:off x="642258" y="3429000"/>
            <a:ext cx="1719942" cy="587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2659E-6EE0-9AAA-F126-5FE66B974FC9}"/>
              </a:ext>
            </a:extLst>
          </p:cNvPr>
          <p:cNvSpPr/>
          <p:nvPr/>
        </p:nvSpPr>
        <p:spPr>
          <a:xfrm>
            <a:off x="3243942" y="4365172"/>
            <a:ext cx="28520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requetteBaseDonnees.py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81F6-2EB0-CD89-1D42-46B191BB5A11}"/>
              </a:ext>
            </a:extLst>
          </p:cNvPr>
          <p:cNvSpPr/>
          <p:nvPr/>
        </p:nvSpPr>
        <p:spPr>
          <a:xfrm>
            <a:off x="9209315" y="3428998"/>
            <a:ext cx="2481943" cy="587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pdf.py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97F8A-A522-FCBD-4449-F1319A8A8EAC}"/>
              </a:ext>
            </a:extLst>
          </p:cNvPr>
          <p:cNvSpPr/>
          <p:nvPr/>
        </p:nvSpPr>
        <p:spPr>
          <a:xfrm>
            <a:off x="6357257" y="4365172"/>
            <a:ext cx="28520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requetteOpenSky.py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1B0A19E-1617-7EC4-9C2F-51F4F6C2C916}"/>
              </a:ext>
            </a:extLst>
          </p:cNvPr>
          <p:cNvCxnSpPr/>
          <p:nvPr/>
        </p:nvCxnSpPr>
        <p:spPr>
          <a:xfrm flipV="1">
            <a:off x="1839686" y="1611086"/>
            <a:ext cx="3494314" cy="1817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43786E-262E-C05B-3D32-357EC1C19290}"/>
              </a:ext>
            </a:extLst>
          </p:cNvPr>
          <p:cNvCxnSpPr/>
          <p:nvPr/>
        </p:nvCxnSpPr>
        <p:spPr>
          <a:xfrm flipV="1">
            <a:off x="4528457" y="1611086"/>
            <a:ext cx="1099457" cy="275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F965139-BFAC-D9FC-AB08-1547BB92AEA9}"/>
              </a:ext>
            </a:extLst>
          </p:cNvPr>
          <p:cNvCxnSpPr/>
          <p:nvPr/>
        </p:nvCxnSpPr>
        <p:spPr>
          <a:xfrm flipH="1" flipV="1">
            <a:off x="6466114" y="1611086"/>
            <a:ext cx="740229" cy="275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9B28A0C-2554-1734-142D-E10EB18A011B}"/>
              </a:ext>
            </a:extLst>
          </p:cNvPr>
          <p:cNvCxnSpPr/>
          <p:nvPr/>
        </p:nvCxnSpPr>
        <p:spPr>
          <a:xfrm flipH="1" flipV="1">
            <a:off x="6836228" y="1611086"/>
            <a:ext cx="2710543" cy="1817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68470F-7898-C396-2FE4-C1F5B03A1C2A}"/>
              </a:ext>
            </a:extLst>
          </p:cNvPr>
          <p:cNvSpPr txBox="1"/>
          <p:nvPr/>
        </p:nvSpPr>
        <p:spPr>
          <a:xfrm>
            <a:off x="76200" y="0"/>
            <a:ext cx="84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Fonctions et description :</a:t>
            </a:r>
          </a:p>
        </p:txBody>
      </p:sp>
    </p:spTree>
    <p:extLst>
      <p:ext uri="{BB962C8B-B14F-4D97-AF65-F5344CB8AC3E}">
        <p14:creationId xmlns:p14="http://schemas.microsoft.com/office/powerpoint/2010/main" val="398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71267-F5DA-4B0D-BD13-0DD0A0D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CF7F9-458F-F697-22B8-711A4EC4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59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12F31-F4C4-BFEA-55E6-F89F957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9FF42-2819-B1C0-F8F7-E578BF3C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60F33-2DBF-31C8-97FD-CAD0F42C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81D71-BD83-71AB-553D-9C6B566B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Nos Contacts : </a:t>
            </a:r>
          </a:p>
          <a:p>
            <a:pPr marL="0" indent="0">
              <a:buNone/>
            </a:pPr>
            <a:r>
              <a:rPr lang="fr-FR">
                <a:hlinkClick r:id="rId2"/>
              </a:rPr>
              <a:t>merin.sallami@ipsa.fr</a:t>
            </a:r>
            <a:r>
              <a:rPr lang="fr-FR"/>
              <a:t> </a:t>
            </a:r>
          </a:p>
          <a:p>
            <a:pPr marL="0" indent="0">
              <a:buNone/>
            </a:pPr>
            <a:r>
              <a:rPr lang="fr-FR">
                <a:hlinkClick r:id="rId3"/>
              </a:rPr>
              <a:t>axel.chavand@ipsa.fr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2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FCA39-2B4E-5C53-93CD-FEE3F6268FE3}"/>
              </a:ext>
            </a:extLst>
          </p:cNvPr>
          <p:cNvSpPr txBox="1"/>
          <p:nvPr/>
        </p:nvSpPr>
        <p:spPr>
          <a:xfrm>
            <a:off x="381000" y="-615951"/>
            <a:ext cx="11418093" cy="218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Créer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permettant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suivre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temps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réelle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position des avions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0CD68E-22AE-71C6-F264-E5B29A384191}"/>
              </a:ext>
            </a:extLst>
          </p:cNvPr>
          <p:cNvSpPr txBox="1"/>
          <p:nvPr/>
        </p:nvSpPr>
        <p:spPr>
          <a:xfrm>
            <a:off x="-71437" y="4468969"/>
            <a:ext cx="12322966" cy="18842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1600">
                <a:solidFill>
                  <a:srgbClr val="FFFFFF"/>
                </a:solidFill>
              </a:rPr>
              <a:t>Étapes de mise en œuvre : 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Réflexion sur les fonctionnalités et la présentation des différentes informations 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Développement en parallèle des modules permettant la gestion de la base de données, la communication avec l'api, la partie graphique des pages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Liaisons des fonctionnalités aux différents boutons (liaisons des modules créés précédemment)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4C0E20-8AA1-32FC-0B4D-345B05B35175}"/>
              </a:ext>
            </a:extLst>
          </p:cNvPr>
          <p:cNvSpPr txBox="1"/>
          <p:nvPr/>
        </p:nvSpPr>
        <p:spPr>
          <a:xfrm>
            <a:off x="1216818" y="2114550"/>
            <a:ext cx="10248900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>
                <a:ea typeface="+mn-lt"/>
                <a:cs typeface="+mn-lt"/>
              </a:rPr>
              <a:t>Objectifs : </a:t>
            </a: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>
                <a:ea typeface="+mn-lt"/>
                <a:cs typeface="+mn-lt"/>
              </a:rPr>
              <a:t> Apprendre à utiliser la bibliothèque PyQT5 et QtDesingner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et utiliser une base de données NoSQL en ligne en temps réelle grâce à </a:t>
            </a:r>
            <a:r>
              <a:rPr lang="fr-FR" err="1"/>
              <a:t>FireBase</a:t>
            </a: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à utiliser une API via la bibliothèque </a:t>
            </a:r>
            <a:r>
              <a:rPr lang="fr-FR" err="1"/>
              <a:t>request</a:t>
            </a:r>
            <a:r>
              <a:rPr lang="fr-FR"/>
              <a:t> de python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à envoyer des mails, générer des </a:t>
            </a:r>
            <a:r>
              <a:rPr lang="fr-FR" err="1"/>
              <a:t>pdf</a:t>
            </a:r>
            <a:r>
              <a:rPr lang="fr-FR"/>
              <a:t> grâce à python via les bibliothèques win32com</a:t>
            </a:r>
          </a:p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4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rte, atlas, capture d’écran&#10;&#10;Description générée automatiquement">
            <a:extLst>
              <a:ext uri="{FF2B5EF4-FFF2-40B4-BE49-F238E27FC236}">
                <a16:creationId xmlns:a16="http://schemas.microsoft.com/office/drawing/2014/main" id="{25AD4A2B-A349-DCA7-DDCE-138AF1EC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44" y="738547"/>
            <a:ext cx="3350417" cy="19519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F223E3-5E4D-5A59-EFBD-354CD08CC832}"/>
              </a:ext>
            </a:extLst>
          </p:cNvPr>
          <p:cNvSpPr txBox="1"/>
          <p:nvPr/>
        </p:nvSpPr>
        <p:spPr>
          <a:xfrm>
            <a:off x="3621862" y="39251"/>
            <a:ext cx="85021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ea typeface="+mn-lt"/>
                <a:cs typeface="+mn-lt"/>
              </a:rPr>
              <a:t>Schéma de l'interface IHM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3AA4AB6E-C105-5F92-9797-B37FE97E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56" y="4375727"/>
            <a:ext cx="1239089" cy="1720274"/>
          </a:xfrm>
          <a:prstGeom prst="rect">
            <a:avLst/>
          </a:prstGeom>
        </p:spPr>
      </p:pic>
      <p:pic>
        <p:nvPicPr>
          <p:cNvPr id="9" name="Image 8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7BE2EABB-2289-CA93-1015-126E25328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91" y="4375727"/>
            <a:ext cx="1518346" cy="1743364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5A615A0-E47D-DA65-CA60-563D2276E60B}"/>
              </a:ext>
            </a:extLst>
          </p:cNvPr>
          <p:cNvCxnSpPr/>
          <p:nvPr/>
        </p:nvCxnSpPr>
        <p:spPr>
          <a:xfrm>
            <a:off x="7102928" y="2286000"/>
            <a:ext cx="1755321" cy="234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50E53F-DC8E-CFDD-986A-E0EAA399EB3D}"/>
              </a:ext>
            </a:extLst>
          </p:cNvPr>
          <p:cNvCxnSpPr/>
          <p:nvPr/>
        </p:nvCxnSpPr>
        <p:spPr>
          <a:xfrm>
            <a:off x="9388928" y="4898571"/>
            <a:ext cx="898071" cy="1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A63CA62-813D-D186-0A8B-BC8C98195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0" y="4220434"/>
            <a:ext cx="1581843" cy="17777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48E734-D5ED-8C75-F14A-B9A8F18D3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436" y="4278957"/>
            <a:ext cx="1925391" cy="1840134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4206E8D-4203-D720-8DE3-ED3E7D332745}"/>
              </a:ext>
            </a:extLst>
          </p:cNvPr>
          <p:cNvCxnSpPr/>
          <p:nvPr/>
        </p:nvCxnSpPr>
        <p:spPr>
          <a:xfrm>
            <a:off x="5653548" y="1838632"/>
            <a:ext cx="734583" cy="268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5547DC9-1986-333B-8FA6-5EEF2BE6C1C0}"/>
              </a:ext>
            </a:extLst>
          </p:cNvPr>
          <p:cNvCxnSpPr/>
          <p:nvPr/>
        </p:nvCxnSpPr>
        <p:spPr>
          <a:xfrm flipH="1">
            <a:off x="1966452" y="1838632"/>
            <a:ext cx="2631015" cy="268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C74A8E0-6F4E-49A7-8052-B607690CCC69}"/>
              </a:ext>
            </a:extLst>
          </p:cNvPr>
          <p:cNvSpPr txBox="1"/>
          <p:nvPr/>
        </p:nvSpPr>
        <p:spPr>
          <a:xfrm>
            <a:off x="815291" y="5980591"/>
            <a:ext cx="23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de connexion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8216B3-EFBC-2120-33C9-CA724BC0CAC9}"/>
              </a:ext>
            </a:extLst>
          </p:cNvPr>
          <p:cNvSpPr txBox="1"/>
          <p:nvPr/>
        </p:nvSpPr>
        <p:spPr>
          <a:xfrm>
            <a:off x="5425436" y="6119090"/>
            <a:ext cx="21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de création de compte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C151AF-09B4-1D11-4964-03F19AFA9D2F}"/>
              </a:ext>
            </a:extLst>
          </p:cNvPr>
          <p:cNvSpPr txBox="1"/>
          <p:nvPr/>
        </p:nvSpPr>
        <p:spPr>
          <a:xfrm>
            <a:off x="8210209" y="6126784"/>
            <a:ext cx="235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Page </a:t>
            </a:r>
            <a:r>
              <a:rPr lang="fr-FR" sz="1200" dirty="0">
                <a:solidFill>
                  <a:schemeClr val="bg1"/>
                </a:solidFill>
              </a:rPr>
              <a:t>de</a:t>
            </a:r>
            <a:r>
              <a:rPr lang="fr-FR" sz="1100" dirty="0">
                <a:solidFill>
                  <a:schemeClr val="bg1"/>
                </a:solidFill>
              </a:rPr>
              <a:t> liste des vols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0031A5-A5C9-89D1-8EF1-94FAA4106BA4}"/>
              </a:ext>
            </a:extLst>
          </p:cNvPr>
          <p:cNvSpPr txBox="1"/>
          <p:nvPr/>
        </p:nvSpPr>
        <p:spPr>
          <a:xfrm>
            <a:off x="9662710" y="6098593"/>
            <a:ext cx="257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Page d’information sur le vol sélectionné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9F4DDB-E652-3681-95F6-D451D1021CA7}"/>
              </a:ext>
            </a:extLst>
          </p:cNvPr>
          <p:cNvSpPr txBox="1"/>
          <p:nvPr/>
        </p:nvSpPr>
        <p:spPr>
          <a:xfrm>
            <a:off x="5141541" y="2706895"/>
            <a:ext cx="335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d’accueil / principale</a:t>
            </a:r>
          </a:p>
        </p:txBody>
      </p:sp>
    </p:spTree>
    <p:extLst>
      <p:ext uri="{BB962C8B-B14F-4D97-AF65-F5344CB8AC3E}">
        <p14:creationId xmlns:p14="http://schemas.microsoft.com/office/powerpoint/2010/main" val="17132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D15C0B-6EB1-020D-B5DB-3A64D13E8F3D}"/>
              </a:ext>
            </a:extLst>
          </p:cNvPr>
          <p:cNvSpPr txBox="1"/>
          <p:nvPr/>
        </p:nvSpPr>
        <p:spPr>
          <a:xfrm>
            <a:off x="1260336" y="603170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page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principale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A4183B6-4B20-0372-B674-C9D90867AEAB}"/>
              </a:ext>
            </a:extLst>
          </p:cNvPr>
          <p:cNvSpPr txBox="1"/>
          <p:nvPr/>
        </p:nvSpPr>
        <p:spPr>
          <a:xfrm>
            <a:off x="1260336" y="2221555"/>
            <a:ext cx="4800600" cy="4499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000" dirty="0">
                <a:solidFill>
                  <a:schemeClr val="bg1"/>
                </a:solidFill>
              </a:rPr>
              <a:t>Objectifs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Accueil l’utilisateur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Permet de se créer un compte, de se connecter et de supprimer son compte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Elle permet d’accéder à toutes les fonctionnalités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000" dirty="0">
                <a:solidFill>
                  <a:schemeClr val="bg1"/>
                </a:solidFill>
              </a:rPr>
              <a:t>Composition :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image de la France métropolitaine et des territoires d’outre-mer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Placement de </a:t>
            </a:r>
            <a:r>
              <a:rPr lang="fr-FR" sz="2000" dirty="0" err="1">
                <a:solidFill>
                  <a:schemeClr val="bg1"/>
                </a:solidFill>
              </a:rPr>
              <a:t>checkboxs</a:t>
            </a:r>
            <a:r>
              <a:rPr lang="fr-FR" sz="2000" dirty="0">
                <a:solidFill>
                  <a:schemeClr val="bg1"/>
                </a:solidFill>
              </a:rPr>
              <a:t> sur la position des aéroports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Différents labels et buttons pour l’affichage et les fonctionnalités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EB51E2-C0F9-5631-D703-324F5227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30" y="182859"/>
            <a:ext cx="992967" cy="3177496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586F4-1862-AA82-12A9-71BA204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0" y="4077341"/>
            <a:ext cx="3989109" cy="23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3ADC8A-A0F4-9E4F-E3EA-796110652D20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 de la page de connexion 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E6CB26-C216-3355-B11A-7829777130D8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Objectif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Se connecter à l’application avec son compte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Compositions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Deux champs de saisis pour rentrer son email (il est impossible qu’une adresse mail soit utilisé pour plusieurs comptes) et l’autre est pour rentrer son mot de passe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Deux boutons, l’un permet de se connecter, et l’autre de quitter la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Un label « connexion » non-variable pour indiquer le but de  la page et ajouter de la clarté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0E099E-E3E3-B67E-05C4-6D5C6A31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56" y="369913"/>
            <a:ext cx="2494713" cy="27845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333F9F-8C6F-81D9-6BF3-83CD7082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70028"/>
            <a:ext cx="3588640" cy="23050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FD00B4-CC98-C48C-C43B-6082999B25C3}"/>
              </a:ext>
            </a:extLst>
          </p:cNvPr>
          <p:cNvSpPr txBox="1"/>
          <p:nvPr/>
        </p:nvSpPr>
        <p:spPr>
          <a:xfrm>
            <a:off x="402771" y="0"/>
            <a:ext cx="107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 la page de création compte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499CD8-5861-8B6B-F695-0BD24677932B}"/>
              </a:ext>
            </a:extLst>
          </p:cNvPr>
          <p:cNvSpPr txBox="1"/>
          <p:nvPr/>
        </p:nvSpPr>
        <p:spPr>
          <a:xfrm>
            <a:off x="892629" y="1687286"/>
            <a:ext cx="7913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compte sur notre application (en s’assurant de l’unicité de l’adresse mail)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un mail de confirmation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Composition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Deux Boutons, l’un permettant d’annuler la demande, et l’autre, de la confirmer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champs de saisis pour permettre à l’utilisateur de rentrer ses informations personnelles, le mot de passe est crypté en sha256 pour assurer la sécurité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label non-variable « créer un compte » </a:t>
            </a:r>
            <a:r>
              <a:rPr lang="fr-FR" sz="1800" dirty="0"/>
              <a:t>pour indiquer le but de la page et ajouter de la clarté 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253DF-755C-FA27-8A16-7823052E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421" y="3718611"/>
            <a:ext cx="197195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E5481-1524-6168-A0E5-CD32E775DBFA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de la page de suppression de compte 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755FE66-849E-8709-42CC-B9E3F293E17B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Objectifs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Supprimer un compte de notre base de données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Envoyer un mail de confirmation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Composition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Deux champs de saisis, l’un pour l’email et l’autre pour le mot de passe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Deux boutons, l’un pour confirmer la suppression et l’autre pour annuler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Un label non-variable « Suppression du compte » pour indiquer le but de la page et ajouter de la clarté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A280B6-836C-F998-4B4B-518E21BA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99" y="182859"/>
            <a:ext cx="3299006" cy="31774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A82F21-F28B-67FC-098B-308E5B79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70" y="4136570"/>
            <a:ext cx="3993881" cy="19703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809CDB-BDD3-F1E4-BF8A-CE1BD75766BC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de la page interface aéroport :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270FED2-89DC-3706-626C-0D3B1CFED6D2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1"/>
                </a:solidFill>
              </a:rPr>
              <a:t>Objectifs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clairement sous la forme d’un tableau les numéros de vols au départ et à l’arriver d’un aéroport sélectionné depuis un checkbox dans la page principale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1"/>
                </a:solidFill>
              </a:rPr>
              <a:t>Compositions 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Page ouverte depuis la page principale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label où le nom de la ville varie en fonction du check box sélectionné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bouton retour pour quitter la page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De deux listWidget, l’une correspondant aux vols au départ, et ’autre aux vols à l’arriver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Chaque widget se trouvant dans la liste est un bouton qui permet d’ouvrir une autre page présentant toutes les informations du vol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73217D-3816-5657-EBEB-3661D399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36" y="204895"/>
            <a:ext cx="2287707" cy="31554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C5343F-4548-CCD0-2A88-C7296C7D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71" y="3816418"/>
            <a:ext cx="3989742" cy="25952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390A3-5A18-4CF2-D98A-54A3675B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D0C4E4-65E1-C035-583F-0DAC13A7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03ADAD-B4E9-B2D1-37A6-6A831D4A9F5E}"/>
              </a:ext>
            </a:extLst>
          </p:cNvPr>
          <p:cNvSpPr txBox="1"/>
          <p:nvPr/>
        </p:nvSpPr>
        <p:spPr>
          <a:xfrm>
            <a:off x="1217824" y="446044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Description de la page fenêtre arrivées/départs 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10392D-CD9A-0319-A167-237CFFC9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ADF0FC7-EB2F-0191-89D2-13845722901E}"/>
              </a:ext>
            </a:extLst>
          </p:cNvPr>
          <p:cNvSpPr txBox="1"/>
          <p:nvPr/>
        </p:nvSpPr>
        <p:spPr>
          <a:xfrm>
            <a:off x="1295400" y="3177281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Présenter l’ensemble des informations disponibles sur le vol sélectionné sur la page interface aéroport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Caractéristiques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</a:t>
            </a:r>
            <a:r>
              <a:rPr lang="fr-FR" sz="1400" dirty="0" err="1">
                <a:solidFill>
                  <a:schemeClr val="bg1"/>
                </a:solidFill>
              </a:rPr>
              <a:t>tableWidget</a:t>
            </a:r>
            <a:r>
              <a:rPr lang="fr-FR" sz="1400" dirty="0">
                <a:solidFill>
                  <a:schemeClr val="bg1"/>
                </a:solidFill>
              </a:rPr>
              <a:t> qui permet d’agencer la présentation des informations sous la forme d’un tableau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A757E-11DC-7997-470B-F61D5097B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F8406-DB47-F215-4389-9835BB12A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C4C38A-AEF0-EB2A-6526-12A2F395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62" y="182859"/>
            <a:ext cx="2792468" cy="317749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2914E6-1C6E-C315-67FD-8AD9A3B1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71" y="4957009"/>
            <a:ext cx="3996262" cy="3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664</Words>
  <Application>Microsoft Office PowerPoint</Application>
  <PresentationFormat>Grand écran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Thème Office</vt:lpstr>
      <vt:lpstr>Projet : MAFR MerinAxelFlightRadar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Merin Sallami</dc:creator>
  <cp:lastModifiedBy>Axel Chavand</cp:lastModifiedBy>
  <cp:revision>13</cp:revision>
  <dcterms:created xsi:type="dcterms:W3CDTF">2024-12-12T13:22:07Z</dcterms:created>
  <dcterms:modified xsi:type="dcterms:W3CDTF">2024-12-13T00:49:18Z</dcterms:modified>
</cp:coreProperties>
</file>