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>
        <p:scale>
          <a:sx n="190" d="100"/>
          <a:sy n="190" d="100"/>
        </p:scale>
        <p:origin x="-6660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8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7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34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3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2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4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9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8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37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830A-94DC-49DD-9651-515FF0E3D3DC}" type="datetimeFigureOut">
              <a:rPr lang="en-AU" smtClean="0"/>
              <a:t>13/06/2016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6DF5-F1C2-4413-B86C-9452B442E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217580" y="3619727"/>
            <a:ext cx="1954389" cy="7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35543" y="1942103"/>
            <a:ext cx="0" cy="177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862" y="3644504"/>
            <a:ext cx="1048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Sensor Values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1742" y="2518303"/>
            <a:ext cx="13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Measured Quantity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379625" y="2027962"/>
            <a:ext cx="1637818" cy="16899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1379625" y="3261281"/>
            <a:ext cx="791081" cy="260431"/>
          </a:xfrm>
          <a:prstGeom prst="left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Zero Adjust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04656" y="2337613"/>
            <a:ext cx="736229" cy="691556"/>
            <a:chOff x="5116010" y="3214900"/>
            <a:chExt cx="736229" cy="691556"/>
          </a:xfrm>
        </p:grpSpPr>
        <p:sp>
          <p:nvSpPr>
            <p:cNvPr id="25" name="Block Arc 24"/>
            <p:cNvSpPr/>
            <p:nvPr/>
          </p:nvSpPr>
          <p:spPr>
            <a:xfrm rot="2553040">
              <a:off x="5116010" y="3269848"/>
              <a:ext cx="701129" cy="636608"/>
            </a:xfrm>
            <a:prstGeom prst="blockArc">
              <a:avLst>
                <a:gd name="adj1" fmla="val 12348083"/>
                <a:gd name="adj2" fmla="val 19874236"/>
                <a:gd name="adj3" fmla="val 2110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Slope Adjust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 rot="6492293">
              <a:off x="5648412" y="3554421"/>
              <a:ext cx="145269" cy="262384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ight Arrow 26"/>
            <p:cNvSpPr/>
            <p:nvPr/>
          </p:nvSpPr>
          <p:spPr>
            <a:xfrm rot="9542347">
              <a:off x="5245230" y="3214900"/>
              <a:ext cx="145269" cy="262384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7068765" y="2307413"/>
            <a:ext cx="68" cy="3218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57840" y="1649651"/>
            <a:ext cx="650696" cy="0"/>
          </a:xfrm>
          <a:prstGeom prst="line">
            <a:avLst/>
          </a:prstGeom>
          <a:ln w="254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357840" y="2307413"/>
            <a:ext cx="2736" cy="321814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2"/>
          </p:cNvCxnSpPr>
          <p:nvPr/>
        </p:nvCxnSpPr>
        <p:spPr>
          <a:xfrm flipH="1" flipV="1">
            <a:off x="7214165" y="2307413"/>
            <a:ext cx="2547" cy="32181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0655" y="1649651"/>
            <a:ext cx="698110" cy="0"/>
          </a:xfrm>
          <a:prstGeom prst="line">
            <a:avLst/>
          </a:prstGeom>
          <a:ln w="254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70655" y="1522325"/>
            <a:ext cx="1637881" cy="0"/>
          </a:xfrm>
          <a:prstGeom prst="line">
            <a:avLst/>
          </a:prstGeom>
          <a:ln w="254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64522" y="2627555"/>
            <a:ext cx="1499287" cy="63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Arduino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64521" y="1924354"/>
            <a:ext cx="1499287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GY712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072820" y="1649651"/>
            <a:ext cx="1" cy="274703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357883" y="1650437"/>
            <a:ext cx="1" cy="274703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6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3</cp:revision>
  <dcterms:created xsi:type="dcterms:W3CDTF">2016-06-13T05:05:59Z</dcterms:created>
  <dcterms:modified xsi:type="dcterms:W3CDTF">2016-06-13T05:53:38Z</dcterms:modified>
</cp:coreProperties>
</file>