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6670926" val="1054" rev64="64" revOS="4"/>
      <pr:smFileRevision xmlns:pr="smNativeData" xmlns="smNativeData" dt="1666670926" val="101"/>
      <pr:guideOptions xmlns:pr="smNativeData" xmlns="smNativeData" dt="166667092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100" d="100"/>
          <a:sy n="100" d="100"/>
        </p:scale>
        <p:origin x="-687" y="2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687" y="2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FCC4-8AD9-AE0A-9743-7C5FB20D612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DFBC-F2D9-AE29-9743-047C910D615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91F2-BCD9-AE67-9743-4A32DF0D611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AF87-C9D9-AE59-9743-3F0CE10D616A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D2EC-A2D9-AE24-9743-54719C0D610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A364-2AD9-AE55-9743-DC00ED0D618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8C3E-70D9-AE7A-9743-862FC20D61D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9DD9-97D9-AE6B-9743-613ED30D613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B8B0-FED9-AE4E-9743-081BF60D615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BA6E-20D9-AE4C-9743-D619F40D618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FD75-3BD9-AE0B-9743-CD5EB30D619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A0B5-FBD9-AE56-9743-0D03EE0D615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87AD-E3D9-AE71-9743-1524C90D614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8496-D8D9-AE72-9743-2E27CA0D617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C569-27D9-AE33-9743-D1668B0D618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A8F1-BFD9-AE5E-9743-490BE60D611C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E1A7-E9D9-AE17-9743-1F42AF0D614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9776-38D9-AE61-9743-CE34D90D619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F989-C7D9-AE0F-9743-315AB70D616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F058-16D9-AE06-9743-E053BE0D61B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FBEE13-5DD9-AE18-9743-AB4DA00D61F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FBC978-36D9-AE3F-9743-C06A870D619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4FBD47A-34D9-AE22-9743-C2779A0D619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TmFX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4FBD707-49D9-AE21-9743-BF74990D61E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LEObject1"/>
          <p:cNvGraphicFramePr>
            <a:extLst>
              <a:ext uri="smNativeData">
                <pr:smNativeData xmlns:pr="smNativeData" xmlns="smNativeData" val="SMDATA_18_TmFX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CAmtKi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FUQAAD4AwAAgx0AAFUQAAAAAAAAJgAAAAgAAAD//////////zAAAAAUAAAAAAAAAAAA//8AAAEAAAD//wAAAQA="/>
              </a:ext>
            </a:extLst>
          </p:cNvGraphicFramePr>
          <p:nvPr/>
        </p:nvGraphicFramePr>
        <p:xfrm>
          <a:off x="2654935" y="645160"/>
          <a:ext cx="2142490" cy="2009775"/>
        </p:xfrm>
        <a:graphic>
          <a:graphicData uri="http://schemas.openxmlformats.org/presentationml/2006/ole">
            <p:oleObj spid="_x0000_s1026" name="Paint.Picture" r:id="rId3" imgW="9753600" imgH="9753600" progId="Paint.Picture">
              <p:embed/>
            </p:oleObj>
          </a:graphicData>
        </a:graphic>
      </p:graphicFrame>
      <p:graphicFrame>
        <p:nvGraphicFramePr>
          <p:cNvPr id="3" name="OLEObject2"/>
          <p:cNvGraphicFramePr>
            <a:extLst>
              <a:ext uri="smNativeData">
                <pr:smNativeData xmlns:pr="smNativeData" xmlns="smNativeData" val="SMDATA_18_TmFX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t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JEaAAAHFAAAVicAAJ8gAAAAAAAAJgAAAAgAAAD//////////zAAAAAUAAAAAAAAAAAA//8AAAEAAAD//wAAAQA="/>
              </a:ext>
            </a:extLst>
          </p:cNvGraphicFramePr>
          <p:nvPr/>
        </p:nvGraphicFramePr>
        <p:xfrm>
          <a:off x="4318635" y="3255645"/>
          <a:ext cx="2075815" cy="2047240"/>
        </p:xfrm>
        <a:graphic>
          <a:graphicData uri="http://schemas.openxmlformats.org/presentationml/2006/ole">
            <p:oleObj spid="_x0000_s1027" name="Paint.Picture" r:id="rId4" imgW="9753600" imgH="9753600" progId="Paint.Picture">
              <p:embed/>
            </p:oleObj>
          </a:graphicData>
        </a:graphic>
      </p:graphicFrame>
      <p:graphicFrame>
        <p:nvGraphicFramePr>
          <p:cNvPr id="4" name="OLEObject3"/>
          <p:cNvGraphicFramePr>
            <a:extLst>
              <a:ext uri="smNativeData">
                <pr:smNativeData xmlns:pr="smNativeData" xmlns="smNativeData" val="SMDATA_18_TmFXYx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QAB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kGAAD4EwAAqxMAAJ8gAAAAAAAAJgAAAAgAAAD//////////zAAAAAUAAAAAAAAAAAA//8AAAEAAAD//wAAAQA="/>
              </a:ext>
            </a:extLst>
          </p:cNvGraphicFramePr>
          <p:nvPr/>
        </p:nvGraphicFramePr>
        <p:xfrm>
          <a:off x="1092835" y="3246120"/>
          <a:ext cx="2104390" cy="2056765"/>
        </p:xfrm>
        <a:graphic>
          <a:graphicData uri="http://schemas.openxmlformats.org/presentationml/2006/ole">
            <p:oleObj spid="_x0000_s1028" name="Paint.Picture" r:id="rId5" imgW="9753600" imgH="9753600" progId="Paint.Picture">
              <p:embed/>
            </p:oleObj>
          </a:graphicData>
        </a:graphic>
      </p:graphicFrame>
      <p:sp>
        <p:nvSpPr>
          <p:cNvPr id="5" name="AutoShape1"/>
          <p:cNvSpPr>
            <a:extLst>
              <a:ext uri="smNativeData">
                <pr:smNativeData xmlns:pr="smNativeData" xmlns="smNativeData" val="SMDATA_16_TmFXYxMAAAAlAAAAywAAAA8BAAAAkAAAAEgAAACQAAAASAAAAAAAAAAAAAAAAAAAAAEAAABQAAAAMzMzMzMz5z8AAAAAAADg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P///wF/f38AgICAA8zMzADAwP8Af39/AAAAAAAAAAAAAAAAAAAAAAAAAAAAIQAAABgAAAAUAAAAYxkAACkPAADaHgAA0BQAAAAAAAAmAAAACAAAAP//////////MAAAABQAAAAAAAAAAAD//wAAAQAAAP//AAABAA=="/>
              </a:ext>
            </a:extLst>
          </p:cNvSpPr>
          <p:nvPr/>
        </p:nvSpPr>
        <p:spPr>
          <a:xfrm rot="19289697">
            <a:off x="4126865" y="2464435"/>
            <a:ext cx="888365" cy="918845"/>
          </a:xfrm>
          <a:prstGeom prst="downArrow">
            <a:avLst>
              <a:gd name="adj1" fmla="val 50000"/>
              <a:gd name="adj2" fmla="val 28444"/>
            </a:avLst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AutoShape2"/>
          <p:cNvSpPr>
            <a:extLst>
              <a:ext uri="smNativeData">
                <pr:smNativeData xmlns:pr="smNativeData" xmlns="smNativeData" val="SMDATA_16_TmFXYxMAAAAlAAAAywAAAA8BAAAAkAAAAEgAAACQAAAASAAAAAAAAAAAAAAAAAAAAAEAAABQAAAAMzMzMzMz5z8AAAAAAADg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P///wF/f38AgICAA8zMzADAwP8Af39/AAAAAAAAAAAAAAAAAAAAAAAAAAAAIQAAABgAAAAUAAAAGRQAANAWAADAGQAARxwAAAAAAAAmAAAACAAAAP//////////MAAAABQAAAAAAAAAAAD//wAAAQAAAP//AAABAA=="/>
              </a:ext>
            </a:extLst>
          </p:cNvSpPr>
          <p:nvPr/>
        </p:nvSpPr>
        <p:spPr>
          <a:xfrm rot="5399989">
            <a:off x="3282315" y="3693160"/>
            <a:ext cx="888365" cy="918845"/>
          </a:xfrm>
          <a:prstGeom prst="downArrow">
            <a:avLst>
              <a:gd name="adj1" fmla="val 50000"/>
              <a:gd name="adj2" fmla="val 28444"/>
            </a:avLst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AutoShape3"/>
          <p:cNvSpPr>
            <a:extLst>
              <a:ext uri="smNativeData">
                <pr:smNativeData xmlns:pr="smNativeData" xmlns="smNativeData" val="SMDATA_16_TmFXYxMAAAAlAAAAywAAAA8BAAAAkAAAAEgAAACQAAAASAAAAAAAAAAAAAAAAAAAAAEAAABQAAAAMzMzMzMz5z8AAAAAAADg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m+Y+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P///wF/f38AgICAA8zMzADAwP8Af39/AAAAAAAAAAAAAAAAAAAAAAAAAAAAIQAAABgAAAAUAAAANg8AACQPAACtFAAAyxQAAAAAAAAmAAAACAAAAP//////////MAAAABQAAAAAAAAAAAD//wAAAQAAAP//AAABAA=="/>
              </a:ext>
            </a:extLst>
          </p:cNvSpPr>
          <p:nvPr/>
        </p:nvSpPr>
        <p:spPr>
          <a:xfrm rot="12782887">
            <a:off x="2472690" y="2461260"/>
            <a:ext cx="888365" cy="918845"/>
          </a:xfrm>
          <a:prstGeom prst="downArrow">
            <a:avLst>
              <a:gd name="adj1" fmla="val 50000"/>
              <a:gd name="adj2" fmla="val 28444"/>
            </a:avLst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Marco</cp:lastModifiedBy>
  <cp:revision>0</cp:revision>
  <dcterms:created xsi:type="dcterms:W3CDTF">2022-10-25T03:59:01Z</dcterms:created>
  <dcterms:modified xsi:type="dcterms:W3CDTF">2022-10-25T04:08:46Z</dcterms:modified>
</cp:coreProperties>
</file>