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878" autoAdjust="0"/>
  </p:normalViewPr>
  <p:slideViewPr>
    <p:cSldViewPr snapToGrid="0">
      <p:cViewPr>
        <p:scale>
          <a:sx n="322" d="100"/>
          <a:sy n="322" d="100"/>
        </p:scale>
        <p:origin x="-11184" y="-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8BA9-D4B2-410B-A78C-798E711A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AAC-B1DD-41E9-871C-F0AA2DB3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D1FF-75CE-4938-93FE-C191999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72AD-08C4-4D6D-9142-72139512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6AB6-5FA2-4381-B431-DB454DD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5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385-7AD7-4550-BC7F-A63918DA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CDC5-647D-4C59-86DD-CD351F99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E888-BB4B-4ACE-98B9-D4C486A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68C-A090-4B8F-8636-A4A1699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FD6E-ADD7-48F6-8C32-9D9B8A4D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4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4B5F8-63F1-4745-B21C-4DA764B1C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4AAB-E13D-482F-B694-FAF9E663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6FE4-90F3-4DC5-8ED2-6045C8F8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B39F-D873-49FC-9EDF-743ED1C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2239-A2E1-46D3-A74D-507E2FA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0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3058-BBBB-423B-B143-CFEC137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5309-9E0F-402A-AA33-6B3EA6D5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6C35-960E-4B47-8EBF-02A13FB5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3D04-06F7-4318-B207-5E30547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E4B2-DE3D-426E-B25C-B843411C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00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3DEE-76E6-4C42-9A07-F73EB7E8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958A-8BD4-4EEB-8889-BE04B4A3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4CDF-ABFD-4CAF-A82D-F56D2C7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9610-E53D-4440-B4CD-E76DF9C3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B42B-B78C-4991-BD52-044D9A1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4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D85-9820-4F0C-9804-4300A2A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E817-52B8-49E8-9C0E-63D0931CF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D486-7FF8-460B-BF23-EF98A057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BE1D-61BA-47EF-A7F6-76D1C85A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96EA-0286-40B5-BA99-3A4F136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90A6-EF69-4FF3-904D-05627563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0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501D-39FD-4AD5-B352-DE4BF0E6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F368-638F-4A9B-B5E4-395CBAC3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1234-799D-4143-B88C-2577730A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7285-AD13-4D3C-AF82-3B5BF1A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416EB-8102-4840-AF98-D100F8F5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3EA69-9A8E-4DF1-878F-FAD3FAA8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199-0110-4676-95D2-2393C5B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C79D-D39F-47E8-B684-197A7F6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4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7714-4E97-4008-B60D-C4C22D8D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AD864-F717-485C-A730-3173940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057AF-50B7-4D78-BF6B-79AAE298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AE33-4489-4269-8EC2-CE3C504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0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2DD85-701D-42B2-B303-52DDDA2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E7E90-F7AB-4271-9407-9EEA9FDD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974D0-ADDB-442E-B8EE-0F04BFA4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3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8647-0128-4F17-B134-819989B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6AFE-A681-4ADF-AAC5-D9969D6B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14DC-E972-4096-A482-62E29465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6320-663D-458F-8300-7A045318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0EAD-BC62-432F-A9D9-EA4C6DF0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5A04-ED5F-4A44-8582-6EE97F10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2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462F-ADE2-424F-98C5-9EB382B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3EE1-23B5-498C-B242-3EBFBE59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5DB6-3E92-4D6D-8A28-30BF17F6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E570-BC74-46C8-82DE-38FF12B6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A925-102C-494D-9264-52437023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732-08F9-4353-A56F-17060FE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7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4005D-FD13-4518-8F1B-05C1FDE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93E7-8AFE-47C5-8CB5-61347A73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5336-D033-4C6B-B369-ECF162F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DFC4-2357-41D7-8F47-F1F2DE682B2C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46BB-0C5C-4122-9611-287278B5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28EE-DAA6-4653-BDFD-D90F6A81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4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793114-DF17-4510-9F7B-01796D244068}"/>
              </a:ext>
            </a:extLst>
          </p:cNvPr>
          <p:cNvCxnSpPr>
            <a:cxnSpLocks/>
          </p:cNvCxnSpPr>
          <p:nvPr/>
        </p:nvCxnSpPr>
        <p:spPr>
          <a:xfrm>
            <a:off x="1135626" y="1202788"/>
            <a:ext cx="0" cy="178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5D890-56BF-45F6-9226-36D96273CDDF}"/>
              </a:ext>
            </a:extLst>
          </p:cNvPr>
          <p:cNvCxnSpPr/>
          <p:nvPr/>
        </p:nvCxnSpPr>
        <p:spPr>
          <a:xfrm>
            <a:off x="1135626" y="2083443"/>
            <a:ext cx="27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9F87C-68FE-46BB-B8F5-3ABF3A6A3040}"/>
              </a:ext>
            </a:extLst>
          </p:cNvPr>
          <p:cNvCxnSpPr/>
          <p:nvPr/>
        </p:nvCxnSpPr>
        <p:spPr>
          <a:xfrm>
            <a:off x="1135626" y="2990780"/>
            <a:ext cx="27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BFE152-BAD3-42CA-A3A6-3635F635B883}"/>
              </a:ext>
            </a:extLst>
          </p:cNvPr>
          <p:cNvGrpSpPr/>
          <p:nvPr/>
        </p:nvGrpSpPr>
        <p:grpSpPr>
          <a:xfrm>
            <a:off x="1135626" y="1425146"/>
            <a:ext cx="144000" cy="658297"/>
            <a:chOff x="1135626" y="1425146"/>
            <a:chExt cx="144000" cy="6582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DDC0C-B47B-4C58-A873-512E2FF50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D41915-A523-4146-AFBB-E6784376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906CD0-18DD-46F2-8028-47B078A19504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C6B1D7-C134-44DE-B30F-83A4018ACBF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AD6766-F837-4732-863E-C8F1B52B7775}"/>
              </a:ext>
            </a:extLst>
          </p:cNvPr>
          <p:cNvGrpSpPr/>
          <p:nvPr/>
        </p:nvGrpSpPr>
        <p:grpSpPr>
          <a:xfrm>
            <a:off x="1279625" y="1425146"/>
            <a:ext cx="144000" cy="658297"/>
            <a:chOff x="1135626" y="1425146"/>
            <a:chExt cx="144000" cy="65829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367092-5197-42FC-BF1A-EEDF664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1B20A9-E072-4015-B479-2A141C3EA0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A5A820-5C3A-49B3-B9DB-1B6BE67D768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86808B-730A-4E79-AFE3-C06FA400A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568C3F-2F67-4006-9FBF-12D824055C94}"/>
              </a:ext>
            </a:extLst>
          </p:cNvPr>
          <p:cNvGrpSpPr/>
          <p:nvPr/>
        </p:nvGrpSpPr>
        <p:grpSpPr>
          <a:xfrm>
            <a:off x="1423624" y="1425146"/>
            <a:ext cx="144000" cy="658297"/>
            <a:chOff x="1135626" y="1425146"/>
            <a:chExt cx="144000" cy="6582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6C4AD0-CAB8-4217-9E15-B22BAA5EC65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F8B3FF-CA0C-4ECB-AB66-9B1FC3BC2C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220D6E5-113E-49AD-B26E-9863FF9462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389552-F0A4-484F-8C66-F455A87DF0BE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4B709-E621-4E05-B0AB-36905CADA1F5}"/>
              </a:ext>
            </a:extLst>
          </p:cNvPr>
          <p:cNvGrpSpPr/>
          <p:nvPr/>
        </p:nvGrpSpPr>
        <p:grpSpPr>
          <a:xfrm>
            <a:off x="1567623" y="1425146"/>
            <a:ext cx="144000" cy="658297"/>
            <a:chOff x="1135626" y="1425146"/>
            <a:chExt cx="144000" cy="65829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232CB1-E20C-43D1-9595-F4E54A86B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36A4F-456B-48B4-9F1D-B0249746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4A0B95-6297-4F65-B16D-ACD90F4DBE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5D0CB1-6B91-4667-8482-598FD780DF2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22BDF-124F-49C0-BF71-3E6F04ED873D}"/>
              </a:ext>
            </a:extLst>
          </p:cNvPr>
          <p:cNvGrpSpPr/>
          <p:nvPr/>
        </p:nvGrpSpPr>
        <p:grpSpPr>
          <a:xfrm>
            <a:off x="1711622" y="1425146"/>
            <a:ext cx="144000" cy="658297"/>
            <a:chOff x="1135626" y="1425146"/>
            <a:chExt cx="144000" cy="65829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038396-ACF1-4820-9AE4-76022E9C8E7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F63DBE-1AAE-4EF5-914F-91D9F7456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A500BE-FFC9-496F-96FC-0686949E1404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71DCA4-3FFA-47AB-9211-4580970DF218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1486F2-A32C-44B4-A88C-C6114BAACE15}"/>
              </a:ext>
            </a:extLst>
          </p:cNvPr>
          <p:cNvGrpSpPr/>
          <p:nvPr/>
        </p:nvGrpSpPr>
        <p:grpSpPr>
          <a:xfrm>
            <a:off x="1855621" y="1425146"/>
            <a:ext cx="144000" cy="658297"/>
            <a:chOff x="1135626" y="1425146"/>
            <a:chExt cx="144000" cy="65829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152734-FF9F-4AF3-8367-C7B6E530AF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C69B766-56F1-4BA5-8EDA-7832DCDF63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88A1EB-873B-4E26-9752-DEFE2F6ECCC5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E82511B-2199-4BFF-B790-3C598E7C6EDB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68165C-B526-445C-9E24-25198D7D862C}"/>
              </a:ext>
            </a:extLst>
          </p:cNvPr>
          <p:cNvGrpSpPr/>
          <p:nvPr/>
        </p:nvGrpSpPr>
        <p:grpSpPr>
          <a:xfrm>
            <a:off x="1999620" y="1425146"/>
            <a:ext cx="144000" cy="658297"/>
            <a:chOff x="1135626" y="1425146"/>
            <a:chExt cx="144000" cy="65829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43688A-20E1-488D-9DCB-1A3BA509CD8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060087-4796-48D1-91AB-B603D15FD66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2BBB9-3C50-42EF-9E71-390328191A85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F62E0F-98F7-468C-A06E-13B9BB080490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69831B-356E-4818-86A4-C22A90398213}"/>
              </a:ext>
            </a:extLst>
          </p:cNvPr>
          <p:cNvGrpSpPr/>
          <p:nvPr/>
        </p:nvGrpSpPr>
        <p:grpSpPr>
          <a:xfrm>
            <a:off x="2143619" y="1425146"/>
            <a:ext cx="144000" cy="658297"/>
            <a:chOff x="1135626" y="1425146"/>
            <a:chExt cx="144000" cy="65829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040B79-5306-4EEA-9C3B-2761CCC8823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4BC61E-41D5-49C2-9B26-1986A9B06C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9B44AA-B759-4841-9F8F-18D9534737A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076DC6-2B9E-492B-AC21-E73A3E4EB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488E3B-A942-4158-9ABA-584681D4BFFC}"/>
              </a:ext>
            </a:extLst>
          </p:cNvPr>
          <p:cNvGrpSpPr/>
          <p:nvPr/>
        </p:nvGrpSpPr>
        <p:grpSpPr>
          <a:xfrm>
            <a:off x="2287618" y="1425146"/>
            <a:ext cx="144000" cy="658297"/>
            <a:chOff x="1135626" y="1425146"/>
            <a:chExt cx="144000" cy="6582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CC0B2FA-FFEA-401E-AE37-C411AB63EE9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AB80B3-597A-4AC3-9850-F176D2E9FDD3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CC10B0-552E-46E5-9EB0-0D3B323100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044834-4192-4F57-B1E7-3A1CF74B74E1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3FA584-B610-43F7-AA11-B6308952E0B0}"/>
              </a:ext>
            </a:extLst>
          </p:cNvPr>
          <p:cNvGrpSpPr/>
          <p:nvPr/>
        </p:nvGrpSpPr>
        <p:grpSpPr>
          <a:xfrm>
            <a:off x="2431617" y="1425146"/>
            <a:ext cx="144000" cy="658297"/>
            <a:chOff x="1135626" y="1425146"/>
            <a:chExt cx="144000" cy="65829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FDCE71-A6B4-48AD-A0F3-0E8C517A2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3B5E10-87CA-4784-B5B7-673FB57B7D1D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7CC614-5C9C-4175-8A23-09934DFEB4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27B8A4-D47D-4FC5-8D34-7A4EBC2B77ED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D3B9AD-ACCB-4099-8EF1-8E835ABF2F2C}"/>
              </a:ext>
            </a:extLst>
          </p:cNvPr>
          <p:cNvGrpSpPr/>
          <p:nvPr/>
        </p:nvGrpSpPr>
        <p:grpSpPr>
          <a:xfrm>
            <a:off x="2575616" y="1425146"/>
            <a:ext cx="144000" cy="658297"/>
            <a:chOff x="1135626" y="1425146"/>
            <a:chExt cx="144000" cy="65829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6F191-AEFA-4829-A258-D81930E3C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9788E7-E4D3-4233-ADD9-5830E35A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7FBBA-B883-431F-8014-58DBAC6A9532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07467D-3102-4E86-A99B-6857974A267E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5F8D33-0634-4EE2-8DD2-73B40F760532}"/>
              </a:ext>
            </a:extLst>
          </p:cNvPr>
          <p:cNvGrpSpPr/>
          <p:nvPr/>
        </p:nvGrpSpPr>
        <p:grpSpPr>
          <a:xfrm>
            <a:off x="2719615" y="1425146"/>
            <a:ext cx="144000" cy="658297"/>
            <a:chOff x="1135626" y="1425146"/>
            <a:chExt cx="144000" cy="65829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38C1B8D-37C9-4ABA-9AF0-56A1059D1F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2901A8-78D1-4373-B6FB-18AE83734D60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875C847-CC25-430C-8BA4-EDFAC540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B003AD-39F8-4AB4-9F3A-15EBE398B482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AB0E1F-D0B6-44F7-921D-6CED9C362325}"/>
              </a:ext>
            </a:extLst>
          </p:cNvPr>
          <p:cNvGrpSpPr/>
          <p:nvPr/>
        </p:nvGrpSpPr>
        <p:grpSpPr>
          <a:xfrm>
            <a:off x="2863614" y="1425146"/>
            <a:ext cx="144000" cy="658297"/>
            <a:chOff x="1135626" y="1425146"/>
            <a:chExt cx="144000" cy="65829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0A6CDF-28FE-4ABD-B262-3B3D6DDE8F2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CC2B4-55EB-4E98-8473-1795FC2C479F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019D840-6E6F-4836-BDAE-BB8E01EFEB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C7A242-39CB-4BB3-A907-C7F86FD8995D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B94B6C1-9703-4E09-9B3F-FD7671DCF5FD}"/>
              </a:ext>
            </a:extLst>
          </p:cNvPr>
          <p:cNvGrpSpPr/>
          <p:nvPr/>
        </p:nvGrpSpPr>
        <p:grpSpPr>
          <a:xfrm>
            <a:off x="3007613" y="1425146"/>
            <a:ext cx="144000" cy="658297"/>
            <a:chOff x="1135626" y="1425146"/>
            <a:chExt cx="144000" cy="65829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B06819-B3C1-4BB5-8275-245D1EFCE55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1B1F6B-512D-41DB-A611-FD30C87093A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21DCEF2-ECBA-44D1-84A8-0ACDBD08883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19B62C-8C15-45B8-A025-7BF8EB7B3D2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662E403-F680-4B20-9D04-FA3F1608FF33}"/>
              </a:ext>
            </a:extLst>
          </p:cNvPr>
          <p:cNvGrpSpPr/>
          <p:nvPr/>
        </p:nvGrpSpPr>
        <p:grpSpPr>
          <a:xfrm>
            <a:off x="3151612" y="1425146"/>
            <a:ext cx="144000" cy="658297"/>
            <a:chOff x="1135626" y="1425146"/>
            <a:chExt cx="144000" cy="65829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1FF1C6-BAF9-4073-A596-FB436279CD5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9D29807-27B6-42AB-A48E-610E606869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2B8413-8107-4529-9A63-B542531BE416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D98249-3D42-4798-823D-3269BC2F3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B5F786F-697C-42A6-BF07-4E67FCFBDE6E}"/>
              </a:ext>
            </a:extLst>
          </p:cNvPr>
          <p:cNvGrpSpPr/>
          <p:nvPr/>
        </p:nvGrpSpPr>
        <p:grpSpPr>
          <a:xfrm>
            <a:off x="3295611" y="1425146"/>
            <a:ext cx="144000" cy="658297"/>
            <a:chOff x="1135626" y="1425146"/>
            <a:chExt cx="144000" cy="65829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D4A11B-8019-4572-B672-FD4D7B6C253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344CDD0-EC81-450D-BC52-328BB571B32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85A93C3-1DEA-4DBC-B987-29092FB6F652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D91F58-5838-44AC-B2BE-7910493ADB5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03F537-E46D-4FB4-8984-2398FC563BFE}"/>
              </a:ext>
            </a:extLst>
          </p:cNvPr>
          <p:cNvGrpSpPr/>
          <p:nvPr/>
        </p:nvGrpSpPr>
        <p:grpSpPr>
          <a:xfrm>
            <a:off x="3439610" y="1425146"/>
            <a:ext cx="144000" cy="658297"/>
            <a:chOff x="1135626" y="1425146"/>
            <a:chExt cx="144000" cy="65829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F7FCCB-36EC-4EF2-B78A-12E987DA4EB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0795709-5809-4E84-8404-B73DFE90AE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ED05E5-4BAA-443D-B00C-D58B238FF56F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9ED7DC0-FECC-4A26-B4E0-EFF1209C1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01DFD8-ECC5-4505-91DA-7A06F5346B25}"/>
              </a:ext>
            </a:extLst>
          </p:cNvPr>
          <p:cNvGrpSpPr/>
          <p:nvPr/>
        </p:nvGrpSpPr>
        <p:grpSpPr>
          <a:xfrm>
            <a:off x="3583609" y="1425146"/>
            <a:ext cx="144000" cy="658297"/>
            <a:chOff x="1135626" y="1425146"/>
            <a:chExt cx="144000" cy="65829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6EC5CB7-53E1-4784-B22A-84F233882FD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148A8EE-B88C-4C74-B6F1-8AB46E7547D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346345-B647-4E68-AB17-81815F310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F2C4EE-FE0F-4389-A692-95A43807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703E16D-A338-4E31-95AA-84AED23275DF}"/>
              </a:ext>
            </a:extLst>
          </p:cNvPr>
          <p:cNvCxnSpPr>
            <a:cxnSpLocks/>
          </p:cNvCxnSpPr>
          <p:nvPr/>
        </p:nvCxnSpPr>
        <p:spPr>
          <a:xfrm>
            <a:off x="1135625" y="2989385"/>
            <a:ext cx="7194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E03F37-CC78-4122-A64C-1FF8A06C9BEA}"/>
              </a:ext>
            </a:extLst>
          </p:cNvPr>
          <p:cNvCxnSpPr>
            <a:cxnSpLocks/>
          </p:cNvCxnSpPr>
          <p:nvPr/>
        </p:nvCxnSpPr>
        <p:spPr>
          <a:xfrm>
            <a:off x="1207567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9A1D52-AC61-4AC7-B3D5-7F53F526F5D3}"/>
              </a:ext>
            </a:extLst>
          </p:cNvPr>
          <p:cNvCxnSpPr>
            <a:cxnSpLocks/>
          </p:cNvCxnSpPr>
          <p:nvPr/>
        </p:nvCxnSpPr>
        <p:spPr>
          <a:xfrm>
            <a:off x="1207567" y="2331088"/>
            <a:ext cx="1224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FE2BF9E-02F7-4B6F-9406-65AAB5CA3576}"/>
              </a:ext>
            </a:extLst>
          </p:cNvPr>
          <p:cNvCxnSpPr>
            <a:cxnSpLocks/>
          </p:cNvCxnSpPr>
          <p:nvPr/>
        </p:nvCxnSpPr>
        <p:spPr>
          <a:xfrm>
            <a:off x="2431617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82D14A-01B1-42E0-8918-DBBCCE198148}"/>
              </a:ext>
            </a:extLst>
          </p:cNvPr>
          <p:cNvCxnSpPr>
            <a:cxnSpLocks/>
          </p:cNvCxnSpPr>
          <p:nvPr/>
        </p:nvCxnSpPr>
        <p:spPr>
          <a:xfrm>
            <a:off x="2431617" y="2989385"/>
            <a:ext cx="934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B797886-8F6E-4107-AFC9-C3D8263C879C}"/>
              </a:ext>
            </a:extLst>
          </p:cNvPr>
          <p:cNvCxnSpPr>
            <a:cxnSpLocks/>
          </p:cNvCxnSpPr>
          <p:nvPr/>
        </p:nvCxnSpPr>
        <p:spPr>
          <a:xfrm>
            <a:off x="3365951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33B8B42-B889-413C-B7BC-26C0F1CF03A7}"/>
              </a:ext>
            </a:extLst>
          </p:cNvPr>
          <p:cNvCxnSpPr>
            <a:cxnSpLocks/>
          </p:cNvCxnSpPr>
          <p:nvPr/>
        </p:nvCxnSpPr>
        <p:spPr>
          <a:xfrm>
            <a:off x="3365949" y="2331086"/>
            <a:ext cx="3599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5707035-ADEC-4948-B04C-37020A19DBCD}"/>
              </a:ext>
            </a:extLst>
          </p:cNvPr>
          <p:cNvSpPr txBox="1"/>
          <p:nvPr/>
        </p:nvSpPr>
        <p:spPr>
          <a:xfrm>
            <a:off x="679355" y="1552817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Clock</a:t>
            </a:r>
          </a:p>
          <a:p>
            <a:r>
              <a:rPr lang="en-AU" sz="1000" dirty="0"/>
              <a:t>Signal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F07662-D970-425B-8242-AFE2A1A9BEE5}"/>
              </a:ext>
            </a:extLst>
          </p:cNvPr>
          <p:cNvSpPr txBox="1"/>
          <p:nvPr/>
        </p:nvSpPr>
        <p:spPr>
          <a:xfrm>
            <a:off x="679355" y="2411168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PWM</a:t>
            </a:r>
            <a:br>
              <a:rPr lang="en-AU" sz="1000" dirty="0"/>
            </a:br>
            <a:r>
              <a:rPr lang="en-AU" sz="1000" dirty="0"/>
              <a:t>Signal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992542-A33A-40A2-9CBC-7569D001CCF0}"/>
              </a:ext>
            </a:extLst>
          </p:cNvPr>
          <p:cNvCxnSpPr>
            <a:cxnSpLocks/>
          </p:cNvCxnSpPr>
          <p:nvPr/>
        </p:nvCxnSpPr>
        <p:spPr>
          <a:xfrm>
            <a:off x="1207567" y="1202788"/>
            <a:ext cx="0" cy="1128300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1F8B074-8CAA-40F6-862C-07A661598047}"/>
              </a:ext>
            </a:extLst>
          </p:cNvPr>
          <p:cNvCxnSpPr>
            <a:cxnSpLocks/>
          </p:cNvCxnSpPr>
          <p:nvPr/>
        </p:nvCxnSpPr>
        <p:spPr>
          <a:xfrm>
            <a:off x="2431617" y="1202788"/>
            <a:ext cx="0" cy="1128299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195A346-F3E4-4C09-AD5E-F650A45A184B}"/>
              </a:ext>
            </a:extLst>
          </p:cNvPr>
          <p:cNvCxnSpPr>
            <a:cxnSpLocks/>
          </p:cNvCxnSpPr>
          <p:nvPr/>
        </p:nvCxnSpPr>
        <p:spPr>
          <a:xfrm>
            <a:off x="3365951" y="1202788"/>
            <a:ext cx="0" cy="1128298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5A3D05E-2486-4B93-A827-1E71F7582C6B}"/>
              </a:ext>
            </a:extLst>
          </p:cNvPr>
          <p:cNvSpPr txBox="1"/>
          <p:nvPr/>
        </p:nvSpPr>
        <p:spPr>
          <a:xfrm>
            <a:off x="3668973" y="2047295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7E9569-008A-43D7-9FB4-F4C13A05EB9E}"/>
              </a:ext>
            </a:extLst>
          </p:cNvPr>
          <p:cNvSpPr txBox="1"/>
          <p:nvPr/>
        </p:nvSpPr>
        <p:spPr>
          <a:xfrm>
            <a:off x="3668973" y="2940382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65D418F-AB4F-47BE-9BD3-82D60EA0CCDF}"/>
              </a:ext>
            </a:extLst>
          </p:cNvPr>
          <p:cNvSpPr txBox="1"/>
          <p:nvPr/>
        </p:nvSpPr>
        <p:spPr>
          <a:xfrm>
            <a:off x="1077961" y="99942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682A5C-D1EA-4001-9547-402B32D89661}"/>
              </a:ext>
            </a:extLst>
          </p:cNvPr>
          <p:cNvSpPr txBox="1"/>
          <p:nvPr/>
        </p:nvSpPr>
        <p:spPr>
          <a:xfrm>
            <a:off x="3071638" y="99474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3EA9FA-3115-4475-86CB-B6FBCE5CBC36}"/>
              </a:ext>
            </a:extLst>
          </p:cNvPr>
          <p:cNvSpPr txBox="1"/>
          <p:nvPr/>
        </p:nvSpPr>
        <p:spPr>
          <a:xfrm>
            <a:off x="2046374" y="99942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Cycle=Duty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1B2492-7F35-418F-BCC3-43764A66637E}"/>
              </a:ext>
            </a:extLst>
          </p:cNvPr>
          <p:cNvSpPr txBox="1"/>
          <p:nvPr/>
        </p:nvSpPr>
        <p:spPr>
          <a:xfrm>
            <a:off x="1058346" y="2033102"/>
            <a:ext cx="2518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0    1    2     3    4                     d-1   d   d+1          254 255  0  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688C8-19EB-4D73-B5A6-AC5E131A705A}"/>
              </a:ext>
            </a:extLst>
          </p:cNvPr>
          <p:cNvCxnSpPr>
            <a:cxnSpLocks/>
          </p:cNvCxnSpPr>
          <p:nvPr/>
        </p:nvCxnSpPr>
        <p:spPr>
          <a:xfrm flipV="1">
            <a:off x="6640909" y="2212170"/>
            <a:ext cx="0" cy="4384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2CBFE96-1CAA-4C54-B6E6-0030B6CA072F}"/>
              </a:ext>
            </a:extLst>
          </p:cNvPr>
          <p:cNvCxnSpPr>
            <a:cxnSpLocks/>
          </p:cNvCxnSpPr>
          <p:nvPr/>
        </p:nvCxnSpPr>
        <p:spPr>
          <a:xfrm flipV="1">
            <a:off x="7070524" y="2189826"/>
            <a:ext cx="0" cy="9114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39B5CC-AAB8-4554-9576-A9196869CC8B}"/>
              </a:ext>
            </a:extLst>
          </p:cNvPr>
          <p:cNvCxnSpPr>
            <a:cxnSpLocks/>
          </p:cNvCxnSpPr>
          <p:nvPr/>
        </p:nvCxnSpPr>
        <p:spPr>
          <a:xfrm flipV="1">
            <a:off x="7505114" y="2627790"/>
            <a:ext cx="0" cy="47347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8F8DDE-A3C5-489C-BEB3-B838E143A040}"/>
              </a:ext>
            </a:extLst>
          </p:cNvPr>
          <p:cNvCxnSpPr>
            <a:cxnSpLocks/>
          </p:cNvCxnSpPr>
          <p:nvPr/>
        </p:nvCxnSpPr>
        <p:spPr>
          <a:xfrm flipH="1">
            <a:off x="6613265" y="2212170"/>
            <a:ext cx="48342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E1293B-1D2D-4952-9FB7-967452EF9CEE}"/>
              </a:ext>
            </a:extLst>
          </p:cNvPr>
          <p:cNvCxnSpPr>
            <a:cxnSpLocks/>
          </p:cNvCxnSpPr>
          <p:nvPr/>
        </p:nvCxnSpPr>
        <p:spPr>
          <a:xfrm flipH="1">
            <a:off x="7052243" y="3070233"/>
            <a:ext cx="48342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5</cp:revision>
  <dcterms:created xsi:type="dcterms:W3CDTF">2021-03-16T05:48:47Z</dcterms:created>
  <dcterms:modified xsi:type="dcterms:W3CDTF">2021-03-18T02:04:57Z</dcterms:modified>
</cp:coreProperties>
</file>