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2" autoAdjust="0"/>
  </p:normalViewPr>
  <p:slideViewPr>
    <p:cSldViewPr snapToGrid="0">
      <p:cViewPr varScale="1">
        <p:scale>
          <a:sx n="86" d="100"/>
          <a:sy n="86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95DC-A685-4020-A5CC-B133C07FC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EF819-7D94-473D-874D-82EDE7A0C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FD730-B502-4FD2-ADE0-01C19D26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59759-2B19-40A0-92F2-573652F5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34273-9ECD-4EC9-A881-54AF386C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08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F177-124B-47F5-A73B-40146EE7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7175C-9B57-43A9-9441-D90C41E55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67DE6-3BCF-4B23-8151-B789D5A1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1B7C3-D215-4200-8407-CB5F7E1B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BD1E7-98F5-43DD-BBAA-A1F75A7D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71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55966-48C2-4B94-B59D-E3CDB09D1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B99CF-1056-4FA5-A454-0DB10DAF5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DA33-9120-49C7-BCB6-E3533EFC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A4A0-CE51-4175-9469-8985A94A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E8C10-9AB2-4805-8B28-1045223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511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61C2-4C4C-4CAC-863B-14E7E9A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04F9-E587-415D-A8E0-9455BB5B7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A472C-D6A6-4D10-80E5-F49E3E3F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2AA1C-A344-4E62-B507-55AF2E4D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8686-11F0-4CD7-B96C-56807D5C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86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33C8-3A8B-4B40-97F0-972B7FEC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9D6F8-C923-4ACA-A00F-D3CC7631E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AF36B-944B-4C8C-AA75-E54FA4A7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4D854-A6C4-4F18-8C9A-C6790B5C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11CD-A8AD-4B44-8CB0-76AA91D0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29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CC7B-9AF1-410D-A4F4-094C47EC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1E8E-0569-4756-95FE-36880F50F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98DC7-8484-4296-8C3F-C48AC35CE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62D40-0D6D-4965-9001-E28CD9B0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E6131-1A7B-44FD-A00D-DB28A59D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A8D17-5853-404D-B2ED-07044B4C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A93C-CBB9-49DE-BBE4-4FBEC390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6E477-90F3-446B-B222-7BFEEEBA9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6B588-FCC2-41E8-8AA6-8F5079AE9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0C579-0E06-46F4-9C77-1A279A0E1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26710-3852-40FC-A9A2-8EE58E955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F1B3F-9E66-43A9-B4E3-D4E2814B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818FF-199E-4CC4-A94A-0ACE7AAF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3B2AC-456B-4D01-877A-2E10FEFB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96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4F54-A62E-43CC-9A8A-775E5192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BAEF8-7D1A-4A69-99BB-15B17D62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280B7-7825-4C3D-A060-82E5EC3C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FEF14-4D07-4395-91D6-A0511043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09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2F2B7-550A-4EFF-BF8B-862C87BC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32D40-1E5E-4316-9FE0-E49742E7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CAF44-718A-43BA-9768-D4E55FC7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58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5B48-1BE9-4ACF-AB20-C6694164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2C822-E131-4B39-8446-928A68265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8445D-9FF1-4289-B6AB-46C06C9A6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A7F4A-8011-4841-B836-2106BEC5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E07E6-F579-485A-AE2B-0BDBF73B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30A05-F394-4139-908B-2B7C62E9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79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E30-5EF9-4F22-8F88-33B668B0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A1B33-D9C3-4664-80D9-778B8C7BD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C0BE6-7E59-4579-A5A4-F11772046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AFFD2-0C7F-4FC0-AFCE-A40AA66A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7B09E-EDF2-41F6-AF52-348CDB5B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0D060-0430-4FA4-A1D5-3F50B727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13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93A18-7901-465C-B05C-40DB3A1F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A068D-A022-4AAE-8DEE-39EA77CAC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6B27A-CD6F-40E3-8227-5AADCE385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034B4-A68C-4277-826C-D3C2EA8243D2}" type="datetimeFigureOut">
              <a:rPr lang="en-AU" smtClean="0"/>
              <a:t>10/09/2019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42C6C-C862-464F-98EC-607288CCF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E22E6-0AA2-4F54-9162-FE264D8D4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08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3EF5EA-5026-4B9D-9E3F-3B2A99E59797}"/>
              </a:ext>
            </a:extLst>
          </p:cNvPr>
          <p:cNvCxnSpPr>
            <a:cxnSpLocks/>
          </p:cNvCxnSpPr>
          <p:nvPr/>
        </p:nvCxnSpPr>
        <p:spPr>
          <a:xfrm>
            <a:off x="2595489" y="2512541"/>
            <a:ext cx="935501" cy="916154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789924-9D43-4752-B42A-6C928DDF44D7}"/>
              </a:ext>
            </a:extLst>
          </p:cNvPr>
          <p:cNvSpPr txBox="1"/>
          <p:nvPr/>
        </p:nvSpPr>
        <p:spPr>
          <a:xfrm>
            <a:off x="5779397" y="455351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BF46C-DA44-4F26-BD12-6C1E49249FD5}"/>
              </a:ext>
            </a:extLst>
          </p:cNvPr>
          <p:cNvSpPr txBox="1"/>
          <p:nvPr/>
        </p:nvSpPr>
        <p:spPr>
          <a:xfrm>
            <a:off x="878531" y="1740240"/>
            <a:ext cx="90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Volume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863A56-C47E-49A4-AF52-34F24B333B91}"/>
              </a:ext>
            </a:extLst>
          </p:cNvPr>
          <p:cNvCxnSpPr>
            <a:cxnSpLocks/>
          </p:cNvCxnSpPr>
          <p:nvPr/>
        </p:nvCxnSpPr>
        <p:spPr>
          <a:xfrm flipV="1">
            <a:off x="1802379" y="2512542"/>
            <a:ext cx="798088" cy="2028062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4462DF-D2B7-44D0-9E9C-553BC73C7914}"/>
              </a:ext>
            </a:extLst>
          </p:cNvPr>
          <p:cNvCxnSpPr>
            <a:cxnSpLocks/>
          </p:cNvCxnSpPr>
          <p:nvPr/>
        </p:nvCxnSpPr>
        <p:spPr>
          <a:xfrm>
            <a:off x="4624997" y="3428695"/>
            <a:ext cx="938183" cy="1111909"/>
          </a:xfrm>
          <a:prstGeom prst="line">
            <a:avLst/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80003B-8D25-4271-BFCD-38508B259A91}"/>
              </a:ext>
            </a:extLst>
          </p:cNvPr>
          <p:cNvCxnSpPr>
            <a:cxnSpLocks/>
          </p:cNvCxnSpPr>
          <p:nvPr/>
        </p:nvCxnSpPr>
        <p:spPr>
          <a:xfrm>
            <a:off x="2602523" y="2509025"/>
            <a:ext cx="0" cy="20371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060C65-1BD6-4C63-ADC9-0E6DF59F38AC}"/>
              </a:ext>
            </a:extLst>
          </p:cNvPr>
          <p:cNvCxnSpPr>
            <a:cxnSpLocks/>
          </p:cNvCxnSpPr>
          <p:nvPr/>
        </p:nvCxnSpPr>
        <p:spPr>
          <a:xfrm flipH="1">
            <a:off x="3530991" y="3429000"/>
            <a:ext cx="2" cy="11242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780F52-3E22-4431-9678-CCDD4020D997}"/>
              </a:ext>
            </a:extLst>
          </p:cNvPr>
          <p:cNvCxnSpPr>
            <a:cxnSpLocks/>
          </p:cNvCxnSpPr>
          <p:nvPr/>
        </p:nvCxnSpPr>
        <p:spPr>
          <a:xfrm flipH="1">
            <a:off x="4628271" y="3432517"/>
            <a:ext cx="1" cy="14903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17AD0D-10A1-457A-AAAB-A50829CB7190}"/>
              </a:ext>
            </a:extLst>
          </p:cNvPr>
          <p:cNvCxnSpPr>
            <a:cxnSpLocks/>
          </p:cNvCxnSpPr>
          <p:nvPr/>
        </p:nvCxnSpPr>
        <p:spPr>
          <a:xfrm flipH="1">
            <a:off x="1781279" y="3425484"/>
            <a:ext cx="17637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7DDF37-10DE-4FCC-A4E3-56CC20000DC1}"/>
              </a:ext>
            </a:extLst>
          </p:cNvPr>
          <p:cNvCxnSpPr>
            <a:cxnSpLocks/>
          </p:cNvCxnSpPr>
          <p:nvPr/>
        </p:nvCxnSpPr>
        <p:spPr>
          <a:xfrm flipH="1">
            <a:off x="1809412" y="2509025"/>
            <a:ext cx="79311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E120CDC-A3BB-4D7B-9AC4-C7EBE0C26429}"/>
              </a:ext>
            </a:extLst>
          </p:cNvPr>
          <p:cNvSpPr txBox="1"/>
          <p:nvPr/>
        </p:nvSpPr>
        <p:spPr>
          <a:xfrm>
            <a:off x="1202010" y="2324359"/>
            <a:ext cx="59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V</a:t>
            </a:r>
            <a:r>
              <a:rPr lang="en-AU" baseline="-25000" dirty="0"/>
              <a:t>max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362223-2D0F-442B-B8F4-01544D967E01}"/>
              </a:ext>
            </a:extLst>
          </p:cNvPr>
          <p:cNvSpPr txBox="1"/>
          <p:nvPr/>
        </p:nvSpPr>
        <p:spPr>
          <a:xfrm>
            <a:off x="1382730" y="3237301"/>
            <a:ext cx="4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V</a:t>
            </a:r>
            <a:r>
              <a:rPr lang="en-AU" baseline="-25000" dirty="0"/>
              <a:t>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BA414F-FC01-4367-9CFB-9C6C57F6227B}"/>
              </a:ext>
            </a:extLst>
          </p:cNvPr>
          <p:cNvSpPr txBox="1"/>
          <p:nvPr/>
        </p:nvSpPr>
        <p:spPr>
          <a:xfrm>
            <a:off x="1973568" y="4599291"/>
            <a:ext cx="52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</a:t>
            </a:r>
            <a:r>
              <a:rPr lang="en-AU" baseline="-25000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952562-E996-4418-BF4F-5550FA8FF008}"/>
              </a:ext>
            </a:extLst>
          </p:cNvPr>
          <p:cNvSpPr txBox="1"/>
          <p:nvPr/>
        </p:nvSpPr>
        <p:spPr>
          <a:xfrm>
            <a:off x="2813645" y="4595599"/>
            <a:ext cx="52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</a:t>
            </a:r>
            <a:r>
              <a:rPr lang="en-AU" baseline="-25000" dirty="0"/>
              <a:t>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145031-D9E4-41B2-94D5-6714E4BCD7C9}"/>
              </a:ext>
            </a:extLst>
          </p:cNvPr>
          <p:cNvSpPr txBox="1"/>
          <p:nvPr/>
        </p:nvSpPr>
        <p:spPr>
          <a:xfrm>
            <a:off x="4839391" y="4595599"/>
            <a:ext cx="52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</a:t>
            </a:r>
            <a:r>
              <a:rPr lang="en-AU" baseline="-25000" dirty="0"/>
              <a:t>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D777DF-74BA-4AB9-B30B-29025DD93A08}"/>
              </a:ext>
            </a:extLst>
          </p:cNvPr>
          <p:cNvSpPr txBox="1"/>
          <p:nvPr/>
        </p:nvSpPr>
        <p:spPr>
          <a:xfrm>
            <a:off x="1393497" y="48827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6BCE12-8881-44DA-BF60-C88FD2AB77BA}"/>
              </a:ext>
            </a:extLst>
          </p:cNvPr>
          <p:cNvCxnSpPr>
            <a:cxnSpLocks/>
          </p:cNvCxnSpPr>
          <p:nvPr/>
        </p:nvCxnSpPr>
        <p:spPr>
          <a:xfrm>
            <a:off x="1792650" y="4553214"/>
            <a:ext cx="0" cy="369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154D7D-E238-4A69-B292-8DA0AFAFBC76}"/>
              </a:ext>
            </a:extLst>
          </p:cNvPr>
          <p:cNvCxnSpPr>
            <a:cxnSpLocks/>
          </p:cNvCxnSpPr>
          <p:nvPr/>
        </p:nvCxnSpPr>
        <p:spPr>
          <a:xfrm flipH="1">
            <a:off x="1795348" y="4544425"/>
            <a:ext cx="4633586" cy="5273"/>
          </a:xfrm>
          <a:prstGeom prst="line">
            <a:avLst/>
          </a:prstGeom>
          <a:ln w="19050" cap="rnd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F0EC56-CBBD-41E1-BB32-7A69FC6185A0}"/>
              </a:ext>
            </a:extLst>
          </p:cNvPr>
          <p:cNvCxnSpPr>
            <a:cxnSpLocks/>
          </p:cNvCxnSpPr>
          <p:nvPr/>
        </p:nvCxnSpPr>
        <p:spPr>
          <a:xfrm flipH="1">
            <a:off x="1795346" y="1740240"/>
            <a:ext cx="7033" cy="2809458"/>
          </a:xfrm>
          <a:prstGeom prst="line">
            <a:avLst/>
          </a:prstGeom>
          <a:ln w="19050" cap="rnd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DC9B14-C77C-4C60-8641-5F49E8C76655}"/>
              </a:ext>
            </a:extLst>
          </p:cNvPr>
          <p:cNvCxnSpPr>
            <a:cxnSpLocks/>
          </p:cNvCxnSpPr>
          <p:nvPr/>
        </p:nvCxnSpPr>
        <p:spPr>
          <a:xfrm>
            <a:off x="3545058" y="3429000"/>
            <a:ext cx="1083211" cy="0"/>
          </a:xfrm>
          <a:prstGeom prst="line">
            <a:avLst/>
          </a:prstGeom>
          <a:ln w="254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Left Brace 73">
            <a:extLst>
              <a:ext uri="{FF2B5EF4-FFF2-40B4-BE49-F238E27FC236}">
                <a16:creationId xmlns:a16="http://schemas.microsoft.com/office/drawing/2014/main" id="{CA94BF0F-7940-41DA-8AD7-8A914EC945D3}"/>
              </a:ext>
            </a:extLst>
          </p:cNvPr>
          <p:cNvSpPr/>
          <p:nvPr/>
        </p:nvSpPr>
        <p:spPr>
          <a:xfrm rot="16200000">
            <a:off x="3028787" y="4139211"/>
            <a:ext cx="75944" cy="9284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7741A9AB-6B72-4E91-945E-142CEDA4D259}"/>
              </a:ext>
            </a:extLst>
          </p:cNvPr>
          <p:cNvSpPr/>
          <p:nvPr/>
        </p:nvSpPr>
        <p:spPr>
          <a:xfrm rot="16200000">
            <a:off x="2158442" y="4198785"/>
            <a:ext cx="77363" cy="8108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02087D5C-8445-4D8A-A8EC-22B356EC810D}"/>
              </a:ext>
            </a:extLst>
          </p:cNvPr>
          <p:cNvSpPr/>
          <p:nvPr/>
        </p:nvSpPr>
        <p:spPr>
          <a:xfrm rot="16200000">
            <a:off x="5057332" y="4138605"/>
            <a:ext cx="75944" cy="9284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0" name="Graphic 79" descr="Music note">
            <a:extLst>
              <a:ext uri="{FF2B5EF4-FFF2-40B4-BE49-F238E27FC236}">
                <a16:creationId xmlns:a16="http://schemas.microsoft.com/office/drawing/2014/main" id="{B8DF16F6-E228-43A8-88D1-4E5686BC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0043" y="4922218"/>
            <a:ext cx="412009" cy="412009"/>
          </a:xfrm>
          <a:prstGeom prst="rect">
            <a:avLst/>
          </a:prstGeom>
        </p:spPr>
      </p:pic>
      <p:pic>
        <p:nvPicPr>
          <p:cNvPr id="81" name="Graphic 80" descr="Music note">
            <a:extLst>
              <a:ext uri="{FF2B5EF4-FFF2-40B4-BE49-F238E27FC236}">
                <a16:creationId xmlns:a16="http://schemas.microsoft.com/office/drawing/2014/main" id="{BFBD6FC6-46CA-4190-890F-AF0DD2383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8992" y="4922218"/>
            <a:ext cx="412009" cy="41200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83532438-C110-43FD-94FF-B674FF38D220}"/>
              </a:ext>
            </a:extLst>
          </p:cNvPr>
          <p:cNvSpPr txBox="1"/>
          <p:nvPr/>
        </p:nvSpPr>
        <p:spPr>
          <a:xfrm>
            <a:off x="3627190" y="1740240"/>
            <a:ext cx="272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ADSR Envelope Parameters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31055A-2CD5-45C6-80CE-BFF438DAB560}"/>
              </a:ext>
            </a:extLst>
          </p:cNvPr>
          <p:cNvSpPr txBox="1"/>
          <p:nvPr/>
        </p:nvSpPr>
        <p:spPr>
          <a:xfrm flipH="1">
            <a:off x="2030146" y="4034004"/>
            <a:ext cx="33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3A88AB-3123-40D5-898E-CDDFD28521C2}"/>
              </a:ext>
            </a:extLst>
          </p:cNvPr>
          <p:cNvSpPr txBox="1"/>
          <p:nvPr/>
        </p:nvSpPr>
        <p:spPr>
          <a:xfrm flipH="1">
            <a:off x="2895912" y="4034004"/>
            <a:ext cx="33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rgbClr val="7030A0"/>
                </a:solidFill>
              </a:rPr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103E56-A035-4841-89B5-F16606E75190}"/>
              </a:ext>
            </a:extLst>
          </p:cNvPr>
          <p:cNvSpPr txBox="1"/>
          <p:nvPr/>
        </p:nvSpPr>
        <p:spPr>
          <a:xfrm flipH="1">
            <a:off x="3891417" y="4034004"/>
            <a:ext cx="33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rgbClr val="FFC000"/>
                </a:solidFill>
              </a:rPr>
              <a:t>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2514F0-4DA4-4283-A74A-F732CCBA1031}"/>
              </a:ext>
            </a:extLst>
          </p:cNvPr>
          <p:cNvSpPr txBox="1"/>
          <p:nvPr/>
        </p:nvSpPr>
        <p:spPr>
          <a:xfrm flipH="1">
            <a:off x="4765568" y="4030250"/>
            <a:ext cx="33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accent2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11784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8</cp:revision>
  <dcterms:created xsi:type="dcterms:W3CDTF">2019-09-07T06:36:32Z</dcterms:created>
  <dcterms:modified xsi:type="dcterms:W3CDTF">2019-09-09T21:30:42Z</dcterms:modified>
</cp:coreProperties>
</file>