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82" autoAdjust="0"/>
  </p:normalViewPr>
  <p:slideViewPr>
    <p:cSldViewPr snapToGrid="0">
      <p:cViewPr>
        <p:scale>
          <a:sx n="118" d="100"/>
          <a:sy n="118" d="100"/>
        </p:scale>
        <p:origin x="-2340" y="-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395DC-A685-4020-A5CC-B133C07FC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CEF819-7D94-473D-874D-82EDE7A0C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FD730-B502-4FD2-ADE0-01C19D269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34B4-A68C-4277-826C-D3C2EA8243D2}" type="datetimeFigureOut">
              <a:rPr lang="en-AU" smtClean="0"/>
              <a:t>17/09/2019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59759-2B19-40A0-92F2-573652F58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34273-9ECD-4EC9-A881-54AF386C9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D9EAF-C6A8-439B-BF42-336FDC325B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1080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AF177-124B-47F5-A73B-40146EE70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47175C-9B57-43A9-9441-D90C41E55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67DE6-3BCF-4B23-8151-B789D5A19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34B4-A68C-4277-826C-D3C2EA8243D2}" type="datetimeFigureOut">
              <a:rPr lang="en-AU" smtClean="0"/>
              <a:t>17/09/2019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1B7C3-D215-4200-8407-CB5F7E1B3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BD1E7-98F5-43DD-BBAA-A1F75A7DD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D9EAF-C6A8-439B-BF42-336FDC325B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2719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255966-48C2-4B94-B59D-E3CDB09D1A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8B99CF-1056-4FA5-A454-0DB10DAF5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1DA33-9120-49C7-BCB6-E3533EFC6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34B4-A68C-4277-826C-D3C2EA8243D2}" type="datetimeFigureOut">
              <a:rPr lang="en-AU" smtClean="0"/>
              <a:t>17/09/2019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2A4A0-CE51-4175-9469-8985A94AB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E8C10-9AB2-4805-8B28-10452234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D9EAF-C6A8-439B-BF42-336FDC325B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5112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E61C2-4C4C-4CAC-863B-14E7E9AB8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704F9-E587-415D-A8E0-9455BB5B7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A472C-D6A6-4D10-80E5-F49E3E3F7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34B4-A68C-4277-826C-D3C2EA8243D2}" type="datetimeFigureOut">
              <a:rPr lang="en-AU" smtClean="0"/>
              <a:t>17/09/2019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2AA1C-A344-4E62-B507-55AF2E4D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68686-11F0-4CD7-B96C-56807D5C0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D9EAF-C6A8-439B-BF42-336FDC325B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5860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833C8-3A8B-4B40-97F0-972B7FEC7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9D6F8-C923-4ACA-A00F-D3CC7631E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AF36B-944B-4C8C-AA75-E54FA4A75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34B4-A68C-4277-826C-D3C2EA8243D2}" type="datetimeFigureOut">
              <a:rPr lang="en-AU" smtClean="0"/>
              <a:t>17/09/2019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4D854-A6C4-4F18-8C9A-C6790B5CC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211CD-A8AD-4B44-8CB0-76AA91D02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D9EAF-C6A8-439B-BF42-336FDC325B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8297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5CC7B-9AF1-410D-A4F4-094C47EC1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B1E8E-0569-4756-95FE-36880F50F5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98DC7-8484-4296-8C3F-C48AC35CE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62D40-0D6D-4965-9001-E28CD9B06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34B4-A68C-4277-826C-D3C2EA8243D2}" type="datetimeFigureOut">
              <a:rPr lang="en-AU" smtClean="0"/>
              <a:t>17/09/2019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EE6131-1A7B-44FD-A00D-DB28A59D1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A8D17-5853-404D-B2ED-07044B4C8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D9EAF-C6A8-439B-BF42-336FDC325B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7928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5A93C-CBB9-49DE-BBE4-4FBEC390C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6E477-90F3-446B-B222-7BFEEEBA9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36B588-FCC2-41E8-8AA6-8F5079AE9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90C579-0E06-46F4-9C77-1A279A0E1C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26710-3852-40FC-A9A2-8EE58E955C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7F1B3F-9E66-43A9-B4E3-D4E2814B6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34B4-A68C-4277-826C-D3C2EA8243D2}" type="datetimeFigureOut">
              <a:rPr lang="en-AU" smtClean="0"/>
              <a:t>17/09/2019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B818FF-199E-4CC4-A94A-0ACE7AAF1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13B2AC-456B-4D01-877A-2E10FEFB3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D9EAF-C6A8-439B-BF42-336FDC325B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0969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44F54-A62E-43CC-9A8A-775E51920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1BAEF8-7D1A-4A69-99BB-15B17D62A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34B4-A68C-4277-826C-D3C2EA8243D2}" type="datetimeFigureOut">
              <a:rPr lang="en-AU" smtClean="0"/>
              <a:t>17/09/2019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280B7-7825-4C3D-A060-82E5EC3CA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9FEF14-4D07-4395-91D6-A0511043E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D9EAF-C6A8-439B-BF42-336FDC325B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094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42F2B7-550A-4EFF-BF8B-862C87BCC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34B4-A68C-4277-826C-D3C2EA8243D2}" type="datetimeFigureOut">
              <a:rPr lang="en-AU" smtClean="0"/>
              <a:t>17/09/2019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A32D40-1E5E-4316-9FE0-E49742E74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FCAF44-718A-43BA-9768-D4E55FC7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D9EAF-C6A8-439B-BF42-336FDC325B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589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E5B48-1BE9-4ACF-AB20-C6694164D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2C822-E131-4B39-8446-928A68265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A8445D-9FF1-4289-B6AB-46C06C9A6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A7F4A-8011-4841-B836-2106BEC5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34B4-A68C-4277-826C-D3C2EA8243D2}" type="datetimeFigureOut">
              <a:rPr lang="en-AU" smtClean="0"/>
              <a:t>17/09/2019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E07E6-F579-485A-AE2B-0BDBF73B0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30A05-F394-4139-908B-2B7C62E9A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D9EAF-C6A8-439B-BF42-336FDC325B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3790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20E30-5EF9-4F22-8F88-33B668B0D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EA1B33-D9C3-4664-80D9-778B8C7BD3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C0BE6-7E59-4579-A5A4-F11772046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AFFD2-0C7F-4FC0-AFCE-A40AA66A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34B4-A68C-4277-826C-D3C2EA8243D2}" type="datetimeFigureOut">
              <a:rPr lang="en-AU" smtClean="0"/>
              <a:t>17/09/2019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7B09E-EDF2-41F6-AF52-348CDB5B9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0D060-0430-4FA4-A1D5-3F50B727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D9EAF-C6A8-439B-BF42-336FDC325B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5135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893A18-7901-465C-B05C-40DB3A1F2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A068D-A022-4AAE-8DEE-39EA77CAC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6B27A-CD6F-40E3-8227-5AADCE3853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034B4-A68C-4277-826C-D3C2EA8243D2}" type="datetimeFigureOut">
              <a:rPr lang="en-AU" smtClean="0"/>
              <a:t>17/09/2019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42C6C-C862-464F-98EC-607288CCFA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E22E6-0AA2-4F54-9162-FE264D8D4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D9EAF-C6A8-439B-BF42-336FDC325B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8085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3EF5EA-5026-4B9D-9E3F-3B2A99E59797}"/>
              </a:ext>
            </a:extLst>
          </p:cNvPr>
          <p:cNvCxnSpPr>
            <a:cxnSpLocks/>
          </p:cNvCxnSpPr>
          <p:nvPr/>
        </p:nvCxnSpPr>
        <p:spPr>
          <a:xfrm>
            <a:off x="2595489" y="2512541"/>
            <a:ext cx="935501" cy="916154"/>
          </a:xfrm>
          <a:prstGeom prst="line">
            <a:avLst/>
          </a:prstGeom>
          <a:ln w="254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D789924-9D43-4752-B42A-6C928DDF44D7}"/>
              </a:ext>
            </a:extLst>
          </p:cNvPr>
          <p:cNvSpPr txBox="1"/>
          <p:nvPr/>
        </p:nvSpPr>
        <p:spPr>
          <a:xfrm>
            <a:off x="5779397" y="455351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dirty="0"/>
              <a:t>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0BF46C-DA44-4F26-BD12-6C1E49249FD5}"/>
              </a:ext>
            </a:extLst>
          </p:cNvPr>
          <p:cNvSpPr txBox="1"/>
          <p:nvPr/>
        </p:nvSpPr>
        <p:spPr>
          <a:xfrm>
            <a:off x="878531" y="1740240"/>
            <a:ext cx="90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dirty="0"/>
              <a:t>Volume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1863A56-C47E-49A4-AF52-34F24B333B91}"/>
              </a:ext>
            </a:extLst>
          </p:cNvPr>
          <p:cNvCxnSpPr>
            <a:cxnSpLocks/>
          </p:cNvCxnSpPr>
          <p:nvPr/>
        </p:nvCxnSpPr>
        <p:spPr>
          <a:xfrm flipV="1">
            <a:off x="1802379" y="2512542"/>
            <a:ext cx="798088" cy="2028062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84462DF-D2B7-44D0-9E9C-553BC73C7914}"/>
              </a:ext>
            </a:extLst>
          </p:cNvPr>
          <p:cNvCxnSpPr>
            <a:cxnSpLocks/>
          </p:cNvCxnSpPr>
          <p:nvPr/>
        </p:nvCxnSpPr>
        <p:spPr>
          <a:xfrm>
            <a:off x="4624997" y="3428695"/>
            <a:ext cx="938183" cy="1111909"/>
          </a:xfrm>
          <a:prstGeom prst="line">
            <a:avLst/>
          </a:prstGeom>
          <a:ln w="25400" cap="flat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C80003B-8D25-4271-BFCD-38508B259A91}"/>
              </a:ext>
            </a:extLst>
          </p:cNvPr>
          <p:cNvCxnSpPr>
            <a:cxnSpLocks/>
          </p:cNvCxnSpPr>
          <p:nvPr/>
        </p:nvCxnSpPr>
        <p:spPr>
          <a:xfrm>
            <a:off x="2602523" y="2509025"/>
            <a:ext cx="0" cy="203715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4060C65-1BD6-4C63-ADC9-0E6DF59F38AC}"/>
              </a:ext>
            </a:extLst>
          </p:cNvPr>
          <p:cNvCxnSpPr>
            <a:cxnSpLocks/>
          </p:cNvCxnSpPr>
          <p:nvPr/>
        </p:nvCxnSpPr>
        <p:spPr>
          <a:xfrm flipH="1">
            <a:off x="3530991" y="3429000"/>
            <a:ext cx="2" cy="11242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F780F52-3E22-4431-9678-CCDD4020D997}"/>
              </a:ext>
            </a:extLst>
          </p:cNvPr>
          <p:cNvCxnSpPr>
            <a:cxnSpLocks/>
          </p:cNvCxnSpPr>
          <p:nvPr/>
        </p:nvCxnSpPr>
        <p:spPr>
          <a:xfrm flipH="1">
            <a:off x="4628271" y="3432517"/>
            <a:ext cx="1" cy="14903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617AD0D-10A1-457A-AAAB-A50829CB7190}"/>
              </a:ext>
            </a:extLst>
          </p:cNvPr>
          <p:cNvCxnSpPr>
            <a:cxnSpLocks/>
          </p:cNvCxnSpPr>
          <p:nvPr/>
        </p:nvCxnSpPr>
        <p:spPr>
          <a:xfrm flipH="1">
            <a:off x="1781279" y="3425484"/>
            <a:ext cx="176377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C7DDF37-10DE-4FCC-A4E3-56CC20000DC1}"/>
              </a:ext>
            </a:extLst>
          </p:cNvPr>
          <p:cNvCxnSpPr>
            <a:cxnSpLocks/>
          </p:cNvCxnSpPr>
          <p:nvPr/>
        </p:nvCxnSpPr>
        <p:spPr>
          <a:xfrm flipH="1">
            <a:off x="1809412" y="2509025"/>
            <a:ext cx="79311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E120CDC-A3BB-4D7B-9AC4-C7EBE0C26429}"/>
              </a:ext>
            </a:extLst>
          </p:cNvPr>
          <p:cNvSpPr txBox="1"/>
          <p:nvPr/>
        </p:nvSpPr>
        <p:spPr>
          <a:xfrm>
            <a:off x="1202010" y="2324359"/>
            <a:ext cx="593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dirty="0"/>
              <a:t>V</a:t>
            </a:r>
            <a:r>
              <a:rPr lang="en-AU" baseline="-25000" dirty="0"/>
              <a:t>max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2362223-2D0F-442B-B8F4-01544D967E01}"/>
              </a:ext>
            </a:extLst>
          </p:cNvPr>
          <p:cNvSpPr txBox="1"/>
          <p:nvPr/>
        </p:nvSpPr>
        <p:spPr>
          <a:xfrm>
            <a:off x="1382730" y="3237301"/>
            <a:ext cx="41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dirty="0"/>
              <a:t>V</a:t>
            </a:r>
            <a:r>
              <a:rPr lang="en-AU" baseline="-25000" dirty="0"/>
              <a:t>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0BA414F-FC01-4367-9CFB-9C6C57F6227B}"/>
              </a:ext>
            </a:extLst>
          </p:cNvPr>
          <p:cNvSpPr txBox="1"/>
          <p:nvPr/>
        </p:nvSpPr>
        <p:spPr>
          <a:xfrm>
            <a:off x="1973568" y="4599291"/>
            <a:ext cx="52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t</a:t>
            </a:r>
            <a:r>
              <a:rPr lang="en-AU" baseline="-25000" dirty="0"/>
              <a:t>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2952562-E996-4418-BF4F-5550FA8FF008}"/>
              </a:ext>
            </a:extLst>
          </p:cNvPr>
          <p:cNvSpPr txBox="1"/>
          <p:nvPr/>
        </p:nvSpPr>
        <p:spPr>
          <a:xfrm>
            <a:off x="2813645" y="4595599"/>
            <a:ext cx="52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t</a:t>
            </a:r>
            <a:r>
              <a:rPr lang="en-AU" baseline="-25000" dirty="0"/>
              <a:t>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C145031-D9E4-41B2-94D5-6714E4BCD7C9}"/>
              </a:ext>
            </a:extLst>
          </p:cNvPr>
          <p:cNvSpPr txBox="1"/>
          <p:nvPr/>
        </p:nvSpPr>
        <p:spPr>
          <a:xfrm>
            <a:off x="4839391" y="4595599"/>
            <a:ext cx="52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t</a:t>
            </a:r>
            <a:r>
              <a:rPr lang="en-AU" baseline="-25000" dirty="0"/>
              <a:t>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8D777DF-74BA-4AB9-B30B-29025DD93A08}"/>
              </a:ext>
            </a:extLst>
          </p:cNvPr>
          <p:cNvSpPr txBox="1"/>
          <p:nvPr/>
        </p:nvSpPr>
        <p:spPr>
          <a:xfrm>
            <a:off x="1393497" y="48827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96BCE12-8881-44DA-BF60-C88FD2AB77BA}"/>
              </a:ext>
            </a:extLst>
          </p:cNvPr>
          <p:cNvCxnSpPr>
            <a:cxnSpLocks/>
          </p:cNvCxnSpPr>
          <p:nvPr/>
        </p:nvCxnSpPr>
        <p:spPr>
          <a:xfrm>
            <a:off x="1792650" y="4553214"/>
            <a:ext cx="0" cy="36963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154D7D-E238-4A69-B292-8DA0AFAFBC76}"/>
              </a:ext>
            </a:extLst>
          </p:cNvPr>
          <p:cNvCxnSpPr>
            <a:cxnSpLocks/>
          </p:cNvCxnSpPr>
          <p:nvPr/>
        </p:nvCxnSpPr>
        <p:spPr>
          <a:xfrm flipH="1">
            <a:off x="1795348" y="4544425"/>
            <a:ext cx="4633586" cy="5273"/>
          </a:xfrm>
          <a:prstGeom prst="line">
            <a:avLst/>
          </a:prstGeom>
          <a:ln w="19050" cap="rnd"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AF0EC56-CBBD-41E1-BB32-7A69FC6185A0}"/>
              </a:ext>
            </a:extLst>
          </p:cNvPr>
          <p:cNvCxnSpPr>
            <a:cxnSpLocks/>
          </p:cNvCxnSpPr>
          <p:nvPr/>
        </p:nvCxnSpPr>
        <p:spPr>
          <a:xfrm flipH="1">
            <a:off x="1795346" y="1740240"/>
            <a:ext cx="7033" cy="2809458"/>
          </a:xfrm>
          <a:prstGeom prst="line">
            <a:avLst/>
          </a:prstGeom>
          <a:ln w="19050" cap="rnd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DC9B14-C77C-4C60-8641-5F49E8C76655}"/>
              </a:ext>
            </a:extLst>
          </p:cNvPr>
          <p:cNvCxnSpPr>
            <a:cxnSpLocks/>
          </p:cNvCxnSpPr>
          <p:nvPr/>
        </p:nvCxnSpPr>
        <p:spPr>
          <a:xfrm>
            <a:off x="3545058" y="3429000"/>
            <a:ext cx="1083211" cy="0"/>
          </a:xfrm>
          <a:prstGeom prst="line">
            <a:avLst/>
          </a:prstGeom>
          <a:ln w="25400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Left Brace 73">
            <a:extLst>
              <a:ext uri="{FF2B5EF4-FFF2-40B4-BE49-F238E27FC236}">
                <a16:creationId xmlns:a16="http://schemas.microsoft.com/office/drawing/2014/main" id="{CA94BF0F-7940-41DA-8AD7-8A914EC945D3}"/>
              </a:ext>
            </a:extLst>
          </p:cNvPr>
          <p:cNvSpPr/>
          <p:nvPr/>
        </p:nvSpPr>
        <p:spPr>
          <a:xfrm rot="16200000">
            <a:off x="3028787" y="4139211"/>
            <a:ext cx="75944" cy="92846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5" name="Left Brace 74">
            <a:extLst>
              <a:ext uri="{FF2B5EF4-FFF2-40B4-BE49-F238E27FC236}">
                <a16:creationId xmlns:a16="http://schemas.microsoft.com/office/drawing/2014/main" id="{7741A9AB-6B72-4E91-945E-142CEDA4D259}"/>
              </a:ext>
            </a:extLst>
          </p:cNvPr>
          <p:cNvSpPr/>
          <p:nvPr/>
        </p:nvSpPr>
        <p:spPr>
          <a:xfrm rot="16200000">
            <a:off x="2158442" y="4198785"/>
            <a:ext cx="77363" cy="81080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6" name="Left Brace 75">
            <a:extLst>
              <a:ext uri="{FF2B5EF4-FFF2-40B4-BE49-F238E27FC236}">
                <a16:creationId xmlns:a16="http://schemas.microsoft.com/office/drawing/2014/main" id="{02087D5C-8445-4D8A-A8EC-22B356EC810D}"/>
              </a:ext>
            </a:extLst>
          </p:cNvPr>
          <p:cNvSpPr/>
          <p:nvPr/>
        </p:nvSpPr>
        <p:spPr>
          <a:xfrm rot="16200000">
            <a:off x="5057332" y="4138605"/>
            <a:ext cx="75944" cy="92846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0" name="Graphic 79" descr="Music note">
            <a:extLst>
              <a:ext uri="{FF2B5EF4-FFF2-40B4-BE49-F238E27FC236}">
                <a16:creationId xmlns:a16="http://schemas.microsoft.com/office/drawing/2014/main" id="{B8DF16F6-E228-43A8-88D1-4E5686BC4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0043" y="4922218"/>
            <a:ext cx="412009" cy="412009"/>
          </a:xfrm>
          <a:prstGeom prst="rect">
            <a:avLst/>
          </a:prstGeom>
        </p:spPr>
      </p:pic>
      <p:pic>
        <p:nvPicPr>
          <p:cNvPr id="81" name="Graphic 80" descr="Music note">
            <a:extLst>
              <a:ext uri="{FF2B5EF4-FFF2-40B4-BE49-F238E27FC236}">
                <a16:creationId xmlns:a16="http://schemas.microsoft.com/office/drawing/2014/main" id="{BFBD6FC6-46CA-4190-890F-AF0DD2383A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18992" y="4922218"/>
            <a:ext cx="412009" cy="412009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83532438-C110-43FD-94FF-B674FF38D220}"/>
              </a:ext>
            </a:extLst>
          </p:cNvPr>
          <p:cNvSpPr txBox="1"/>
          <p:nvPr/>
        </p:nvSpPr>
        <p:spPr>
          <a:xfrm>
            <a:off x="3627190" y="1740240"/>
            <a:ext cx="2721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ADSR Envelope Parameters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31055A-2CD5-45C6-80CE-BFF438DAB560}"/>
              </a:ext>
            </a:extLst>
          </p:cNvPr>
          <p:cNvSpPr txBox="1"/>
          <p:nvPr/>
        </p:nvSpPr>
        <p:spPr>
          <a:xfrm flipH="1">
            <a:off x="2030146" y="4034004"/>
            <a:ext cx="33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3A88AB-3123-40D5-898E-CDDFD28521C2}"/>
              </a:ext>
            </a:extLst>
          </p:cNvPr>
          <p:cNvSpPr txBox="1"/>
          <p:nvPr/>
        </p:nvSpPr>
        <p:spPr>
          <a:xfrm flipH="1">
            <a:off x="2895912" y="4034004"/>
            <a:ext cx="33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>
                <a:solidFill>
                  <a:srgbClr val="7030A0"/>
                </a:solidFill>
              </a:rPr>
              <a:t>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103E56-A035-4841-89B5-F16606E75190}"/>
              </a:ext>
            </a:extLst>
          </p:cNvPr>
          <p:cNvSpPr txBox="1"/>
          <p:nvPr/>
        </p:nvSpPr>
        <p:spPr>
          <a:xfrm flipH="1">
            <a:off x="3891417" y="4034004"/>
            <a:ext cx="33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>
                <a:solidFill>
                  <a:srgbClr val="FFC000"/>
                </a:solidFill>
              </a:rPr>
              <a:t>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2514F0-4DA4-4283-A74A-F732CCBA1031}"/>
              </a:ext>
            </a:extLst>
          </p:cNvPr>
          <p:cNvSpPr txBox="1"/>
          <p:nvPr/>
        </p:nvSpPr>
        <p:spPr>
          <a:xfrm flipH="1">
            <a:off x="4765568" y="4030250"/>
            <a:ext cx="33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>
                <a:solidFill>
                  <a:schemeClr val="accent2"/>
                </a:solidFill>
              </a:rPr>
              <a:t>R</a:t>
            </a: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1A2EE400-2611-4DE6-A188-9FD5F249330E}"/>
              </a:ext>
            </a:extLst>
          </p:cNvPr>
          <p:cNvGrpSpPr/>
          <p:nvPr/>
        </p:nvGrpSpPr>
        <p:grpSpPr>
          <a:xfrm>
            <a:off x="7655397" y="1018200"/>
            <a:ext cx="1907807" cy="597233"/>
            <a:chOff x="7655397" y="1018200"/>
            <a:chExt cx="1907807" cy="597233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E5CAD25D-E0CD-4899-A718-92DA03781DCD}"/>
                </a:ext>
              </a:extLst>
            </p:cNvPr>
            <p:cNvGrpSpPr/>
            <p:nvPr/>
          </p:nvGrpSpPr>
          <p:grpSpPr>
            <a:xfrm>
              <a:off x="7740664" y="1248721"/>
              <a:ext cx="1822540" cy="366712"/>
              <a:chOff x="7740664" y="1248721"/>
              <a:chExt cx="1822540" cy="366712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46168655-DEC8-47B9-8858-9878270B6754}"/>
                  </a:ext>
                </a:extLst>
              </p:cNvPr>
              <p:cNvGrpSpPr/>
              <p:nvPr/>
            </p:nvGrpSpPr>
            <p:grpSpPr>
              <a:xfrm>
                <a:off x="7750099" y="1289222"/>
                <a:ext cx="1764604" cy="283100"/>
                <a:chOff x="7750099" y="1289222"/>
                <a:chExt cx="1764604" cy="283100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FA2C8B2E-4F47-4FFE-A12F-DFE03ED3A09A}"/>
                    </a:ext>
                  </a:extLst>
                </p:cNvPr>
                <p:cNvSpPr/>
                <p:nvPr/>
              </p:nvSpPr>
              <p:spPr>
                <a:xfrm>
                  <a:off x="7750099" y="1289425"/>
                  <a:ext cx="1764604" cy="278781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E068B25F-B70D-47FA-84CD-DD109A10D8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70674" y="1289222"/>
                  <a:ext cx="0" cy="2831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8DBDD83F-90FC-43FD-A0B7-9733446BF7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91249" y="1515762"/>
                  <a:ext cx="0" cy="5656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9313175C-7902-47B6-B960-97F9356BB1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11824" y="1515762"/>
                  <a:ext cx="0" cy="5656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4CBB483C-00B8-4F74-B3CB-D39428655E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32399" y="1289222"/>
                  <a:ext cx="0" cy="2831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C0D62C12-95CA-4DB3-A13D-FA5AEDB779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52975" y="1515762"/>
                  <a:ext cx="0" cy="5656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7788B6F4-F060-486B-BFEC-CADD359E19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73551" y="1515762"/>
                  <a:ext cx="0" cy="5656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9140CDCC-1E05-4480-AD2F-B82C7E749A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94127" y="1515762"/>
                  <a:ext cx="0" cy="5656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6B0A51B-76EA-48EB-AE7A-B654754DB5DF}"/>
                  </a:ext>
                </a:extLst>
              </p:cNvPr>
              <p:cNvSpPr txBox="1"/>
              <p:nvPr/>
            </p:nvSpPr>
            <p:spPr>
              <a:xfrm>
                <a:off x="7980943" y="1248721"/>
                <a:ext cx="62068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Reg </a:t>
                </a:r>
                <a:r>
                  <a:rPr lang="en-AU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Addr</a:t>
                </a:r>
                <a:endParaRPr lang="en-AU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FDF45F7-83FA-4649-AD51-404DF9840CA0}"/>
                  </a:ext>
                </a:extLst>
              </p:cNvPr>
              <p:cNvSpPr txBox="1"/>
              <p:nvPr/>
            </p:nvSpPr>
            <p:spPr>
              <a:xfrm>
                <a:off x="7740664" y="1384601"/>
                <a:ext cx="248786" cy="2308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AU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504DD4B-B3DD-4B70-A17D-3DC9B7AA98A3}"/>
                  </a:ext>
                </a:extLst>
              </p:cNvPr>
              <p:cNvSpPr txBox="1"/>
              <p:nvPr/>
            </p:nvSpPr>
            <p:spPr>
              <a:xfrm>
                <a:off x="7916175" y="1384601"/>
                <a:ext cx="332142" cy="2308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AU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R0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7211455-2DB9-47F0-BA4A-83D096825977}"/>
                  </a:ext>
                </a:extLst>
              </p:cNvPr>
              <p:cNvSpPr txBox="1"/>
              <p:nvPr/>
            </p:nvSpPr>
            <p:spPr>
              <a:xfrm>
                <a:off x="8141224" y="1384601"/>
                <a:ext cx="332143" cy="2308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AU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R1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1E7D284-FE99-45D6-A025-95E91AB80486}"/>
                  </a:ext>
                </a:extLst>
              </p:cNvPr>
              <p:cNvSpPr txBox="1"/>
              <p:nvPr/>
            </p:nvSpPr>
            <p:spPr>
              <a:xfrm>
                <a:off x="8349208" y="1384601"/>
                <a:ext cx="332143" cy="2308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AU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R2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0B1E542-BA2C-4E3E-A0CD-3F29EB589C0F}"/>
                  </a:ext>
                </a:extLst>
              </p:cNvPr>
              <p:cNvSpPr txBox="1"/>
              <p:nvPr/>
            </p:nvSpPr>
            <p:spPr>
              <a:xfrm>
                <a:off x="8747193" y="1248721"/>
                <a:ext cx="64312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Freq Data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0B0DCCBE-EB58-462E-A76B-DE0CB45AB86B}"/>
                  </a:ext>
                </a:extLst>
              </p:cNvPr>
              <p:cNvSpPr txBox="1"/>
              <p:nvPr/>
            </p:nvSpPr>
            <p:spPr>
              <a:xfrm>
                <a:off x="8584983" y="1384601"/>
                <a:ext cx="319318" cy="2308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AU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F6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EF5717B-E049-4E45-85DA-33AE12D03C5F}"/>
                  </a:ext>
                </a:extLst>
              </p:cNvPr>
              <p:cNvSpPr txBox="1"/>
              <p:nvPr/>
            </p:nvSpPr>
            <p:spPr>
              <a:xfrm>
                <a:off x="8810402" y="1384601"/>
                <a:ext cx="319318" cy="2308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AU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F7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A817E73-8DE4-45ED-A745-293BE7DE0AE8}"/>
                  </a:ext>
                </a:extLst>
              </p:cNvPr>
              <p:cNvSpPr txBox="1"/>
              <p:nvPr/>
            </p:nvSpPr>
            <p:spPr>
              <a:xfrm>
                <a:off x="9025750" y="1384601"/>
                <a:ext cx="319318" cy="2308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AU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F8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81CCD93-A6DB-4CFC-8207-E635602AA22F}"/>
                  </a:ext>
                </a:extLst>
              </p:cNvPr>
              <p:cNvSpPr txBox="1"/>
              <p:nvPr/>
            </p:nvSpPr>
            <p:spPr>
              <a:xfrm>
                <a:off x="9243886" y="1384601"/>
                <a:ext cx="319318" cy="2308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AU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F9</a:t>
                </a:r>
              </a:p>
            </p:txBody>
          </p:sp>
        </p:grp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C275CA8D-3A7E-4636-98CB-84B605C9E4E6}"/>
                </a:ext>
              </a:extLst>
            </p:cNvPr>
            <p:cNvSpPr txBox="1"/>
            <p:nvPr/>
          </p:nvSpPr>
          <p:spPr>
            <a:xfrm>
              <a:off x="7655397" y="1018200"/>
              <a:ext cx="18226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Frequency Setting (2 byte)</a:t>
              </a:r>
            </a:p>
          </p:txBody>
        </p: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39A7BB6A-88DB-4DCE-8704-FE4EF1DDB7CA}"/>
              </a:ext>
            </a:extLst>
          </p:cNvPr>
          <p:cNvSpPr txBox="1"/>
          <p:nvPr/>
        </p:nvSpPr>
        <p:spPr>
          <a:xfrm>
            <a:off x="7655513" y="1518558"/>
            <a:ext cx="3754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MSB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B7BDB3D-B6E0-4365-9923-6594DDF67C65}"/>
              </a:ext>
            </a:extLst>
          </p:cNvPr>
          <p:cNvSpPr txBox="1"/>
          <p:nvPr/>
        </p:nvSpPr>
        <p:spPr>
          <a:xfrm>
            <a:off x="9579565" y="1518383"/>
            <a:ext cx="3754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MSB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380A68D9-1F9F-4EB9-88CC-3B79468B3790}"/>
              </a:ext>
            </a:extLst>
          </p:cNvPr>
          <p:cNvSpPr txBox="1"/>
          <p:nvPr/>
        </p:nvSpPr>
        <p:spPr>
          <a:xfrm>
            <a:off x="9281203" y="1518383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800" dirty="0"/>
              <a:t>LSB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1661ED39-62A7-4D63-8636-BB7F9DCBDFB6}"/>
              </a:ext>
            </a:extLst>
          </p:cNvPr>
          <p:cNvGrpSpPr/>
          <p:nvPr/>
        </p:nvGrpSpPr>
        <p:grpSpPr>
          <a:xfrm>
            <a:off x="9660244" y="1248721"/>
            <a:ext cx="1868480" cy="482485"/>
            <a:chOff x="9660244" y="1248721"/>
            <a:chExt cx="1868480" cy="482485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8F42672-553D-4392-983B-78A5D409B42A}"/>
                </a:ext>
              </a:extLst>
            </p:cNvPr>
            <p:cNvGrpSpPr/>
            <p:nvPr/>
          </p:nvGrpSpPr>
          <p:grpSpPr>
            <a:xfrm>
              <a:off x="9669516" y="1289222"/>
              <a:ext cx="1764604" cy="283100"/>
              <a:chOff x="9669516" y="1289222"/>
              <a:chExt cx="1764604" cy="283100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1F51CB07-3FF7-4259-AC29-13809DDD6E10}"/>
                  </a:ext>
                </a:extLst>
              </p:cNvPr>
              <p:cNvSpPr/>
              <p:nvPr/>
            </p:nvSpPr>
            <p:spPr>
              <a:xfrm>
                <a:off x="9669516" y="1289425"/>
                <a:ext cx="1764604" cy="27878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7D736BDF-29CE-4EBB-8B54-5DA7BFDF02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90091" y="1289222"/>
                <a:ext cx="0" cy="2831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51714F59-C816-4004-B49D-196E687EC2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10666" y="1515762"/>
                <a:ext cx="0" cy="565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F688AB9D-DD6B-4264-A6AA-C34D09AB50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31241" y="1515762"/>
                <a:ext cx="0" cy="565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3E140A8F-F9C1-48E7-B7F0-241B1BE38D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72392" y="1515762"/>
                <a:ext cx="0" cy="565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89C69084-3F65-43AB-B485-F9D71BCC59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92968" y="1515762"/>
                <a:ext cx="0" cy="565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76573138-9B21-4680-90CD-AC0BA485AA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13544" y="1515762"/>
                <a:ext cx="0" cy="565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B945FFCD-21A7-415B-8794-A68346367B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53664" y="1511640"/>
                <a:ext cx="0" cy="565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D3F37A2-13A7-4D6D-A172-A4C4FD35EC93}"/>
                </a:ext>
              </a:extLst>
            </p:cNvPr>
            <p:cNvSpPr txBox="1"/>
            <p:nvPr/>
          </p:nvSpPr>
          <p:spPr>
            <a:xfrm>
              <a:off x="10230255" y="1248721"/>
              <a:ext cx="64312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800" dirty="0">
                  <a:latin typeface="Arial" panose="020B0604020202020204" pitchFamily="34" charset="0"/>
                  <a:cs typeface="Arial" panose="020B0604020202020204" pitchFamily="34" charset="0"/>
                </a:rPr>
                <a:t>Freq Data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2BA2CEA-3923-4B49-8170-4B9A02D1EAB6}"/>
                </a:ext>
              </a:extLst>
            </p:cNvPr>
            <p:cNvSpPr txBox="1"/>
            <p:nvPr/>
          </p:nvSpPr>
          <p:spPr>
            <a:xfrm>
              <a:off x="10064263" y="1386361"/>
              <a:ext cx="319319" cy="2308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AU" sz="900" dirty="0">
                  <a:latin typeface="Arial" panose="020B0604020202020204" pitchFamily="34" charset="0"/>
                  <a:cs typeface="Arial" panose="020B0604020202020204" pitchFamily="34" charset="0"/>
                </a:rPr>
                <a:t>F0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70A26C3-0A89-44A4-A3C6-C5F3B04EB6CC}"/>
                </a:ext>
              </a:extLst>
            </p:cNvPr>
            <p:cNvSpPr txBox="1"/>
            <p:nvPr/>
          </p:nvSpPr>
          <p:spPr>
            <a:xfrm>
              <a:off x="9880595" y="1386361"/>
              <a:ext cx="242374" cy="2308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AU" sz="9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02C56DA-C77A-492B-AB86-68AEEDD3C9BF}"/>
                </a:ext>
              </a:extLst>
            </p:cNvPr>
            <p:cNvSpPr txBox="1"/>
            <p:nvPr/>
          </p:nvSpPr>
          <p:spPr>
            <a:xfrm>
              <a:off x="10285944" y="1386361"/>
              <a:ext cx="319318" cy="2308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AU" sz="900" dirty="0">
                  <a:latin typeface="Arial" panose="020B0604020202020204" pitchFamily="34" charset="0"/>
                  <a:cs typeface="Arial" panose="020B0604020202020204" pitchFamily="34" charset="0"/>
                </a:rPr>
                <a:t>F1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AD11875-1209-4C4B-B348-E6F89276B3A4}"/>
                </a:ext>
              </a:extLst>
            </p:cNvPr>
            <p:cNvSpPr txBox="1"/>
            <p:nvPr/>
          </p:nvSpPr>
          <p:spPr>
            <a:xfrm>
              <a:off x="10504692" y="1386361"/>
              <a:ext cx="319318" cy="2308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AU" sz="900" dirty="0">
                  <a:latin typeface="Arial" panose="020B0604020202020204" pitchFamily="34" charset="0"/>
                  <a:cs typeface="Arial" panose="020B0604020202020204" pitchFamily="34" charset="0"/>
                </a:rPr>
                <a:t>F2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661E452-C412-44D0-9761-5434FF365C98}"/>
                </a:ext>
              </a:extLst>
            </p:cNvPr>
            <p:cNvSpPr txBox="1"/>
            <p:nvPr/>
          </p:nvSpPr>
          <p:spPr>
            <a:xfrm>
              <a:off x="10723440" y="1386361"/>
              <a:ext cx="319318" cy="2308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AU" sz="900" dirty="0">
                  <a:latin typeface="Arial" panose="020B0604020202020204" pitchFamily="34" charset="0"/>
                  <a:cs typeface="Arial" panose="020B0604020202020204" pitchFamily="34" charset="0"/>
                </a:rPr>
                <a:t>F3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C33DC94-6D93-487A-BA13-D349028AC995}"/>
                </a:ext>
              </a:extLst>
            </p:cNvPr>
            <p:cNvSpPr txBox="1"/>
            <p:nvPr/>
          </p:nvSpPr>
          <p:spPr>
            <a:xfrm>
              <a:off x="10947903" y="1386361"/>
              <a:ext cx="319318" cy="2308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AU" sz="900" dirty="0">
                  <a:latin typeface="Arial" panose="020B0604020202020204" pitchFamily="34" charset="0"/>
                  <a:cs typeface="Arial" panose="020B0604020202020204" pitchFamily="34" charset="0"/>
                </a:rPr>
                <a:t>F4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9B8A1BA-81E5-4627-BEF6-A7DF52436D5F}"/>
                </a:ext>
              </a:extLst>
            </p:cNvPr>
            <p:cNvSpPr txBox="1"/>
            <p:nvPr/>
          </p:nvSpPr>
          <p:spPr>
            <a:xfrm>
              <a:off x="11159867" y="1385105"/>
              <a:ext cx="319318" cy="2308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AU" sz="900" dirty="0">
                  <a:latin typeface="Arial" panose="020B0604020202020204" pitchFamily="34" charset="0"/>
                  <a:cs typeface="Arial" panose="020B0604020202020204" pitchFamily="34" charset="0"/>
                </a:rPr>
                <a:t>F5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78117A4-D0B4-4D26-BCA1-12F7C205F9CC}"/>
                </a:ext>
              </a:extLst>
            </p:cNvPr>
            <p:cNvSpPr txBox="1"/>
            <p:nvPr/>
          </p:nvSpPr>
          <p:spPr>
            <a:xfrm>
              <a:off x="9660244" y="1386361"/>
              <a:ext cx="248787" cy="2308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AU" sz="9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CA85EAF9-34DC-4AC7-97E7-C6C836613614}"/>
                </a:ext>
              </a:extLst>
            </p:cNvPr>
            <p:cNvSpPr txBox="1"/>
            <p:nvPr/>
          </p:nvSpPr>
          <p:spPr>
            <a:xfrm>
              <a:off x="11198184" y="1515762"/>
              <a:ext cx="3305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AU" sz="800" dirty="0"/>
                <a:t>LSB</a:t>
              </a: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0E82AEF4-0D25-4423-BC10-D1FB213DA4BE}"/>
              </a:ext>
            </a:extLst>
          </p:cNvPr>
          <p:cNvGrpSpPr/>
          <p:nvPr/>
        </p:nvGrpSpPr>
        <p:grpSpPr>
          <a:xfrm>
            <a:off x="7654049" y="1728948"/>
            <a:ext cx="1987532" cy="706354"/>
            <a:chOff x="7654049" y="1728948"/>
            <a:chExt cx="1987532" cy="706354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13C01A6-A4B9-4EA3-8147-52C5DDDB789A}"/>
                </a:ext>
              </a:extLst>
            </p:cNvPr>
            <p:cNvGrpSpPr/>
            <p:nvPr/>
          </p:nvGrpSpPr>
          <p:grpSpPr>
            <a:xfrm>
              <a:off x="7740661" y="1953063"/>
              <a:ext cx="1828951" cy="366712"/>
              <a:chOff x="7740661" y="1953063"/>
              <a:chExt cx="1828951" cy="366712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6833B1F5-3755-4622-B821-F8FA8D07FD29}"/>
                  </a:ext>
                </a:extLst>
              </p:cNvPr>
              <p:cNvGrpSpPr/>
              <p:nvPr/>
            </p:nvGrpSpPr>
            <p:grpSpPr>
              <a:xfrm>
                <a:off x="7750096" y="1993564"/>
                <a:ext cx="1764604" cy="283100"/>
                <a:chOff x="7750099" y="1289222"/>
                <a:chExt cx="1764604" cy="283100"/>
              </a:xfrm>
            </p:grpSpPr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AFC98030-CE01-4A7D-987F-C6CF28C2B6FE}"/>
                    </a:ext>
                  </a:extLst>
                </p:cNvPr>
                <p:cNvSpPr/>
                <p:nvPr/>
              </p:nvSpPr>
              <p:spPr>
                <a:xfrm>
                  <a:off x="7750099" y="1289425"/>
                  <a:ext cx="1764604" cy="278781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27C47D0C-CB1A-48A7-8271-C46CD5039D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70674" y="1289222"/>
                  <a:ext cx="0" cy="2831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931F7404-EF4D-4B2A-99CE-5CA524CE78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91249" y="1515762"/>
                  <a:ext cx="0" cy="5656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20975B03-6DE9-4D07-99C3-CF57737B72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11824" y="1515762"/>
                  <a:ext cx="0" cy="5656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DF5404B8-5716-4691-ADF6-F52FEF3719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32399" y="1289222"/>
                  <a:ext cx="0" cy="2831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BFA47084-14A1-41A2-9855-A8F12CFD3C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852975" y="1289222"/>
                  <a:ext cx="3" cy="2831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90D8FEB5-FDEF-4D6A-BBAF-A36ACCB198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73551" y="1289222"/>
                  <a:ext cx="0" cy="2831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58A6A89B-4B52-4C71-9DF7-C356442AA2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94127" y="1515762"/>
                  <a:ext cx="0" cy="5656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48C4A4F7-8FE3-4CBF-9760-7683787FAF53}"/>
                  </a:ext>
                </a:extLst>
              </p:cNvPr>
              <p:cNvSpPr txBox="1"/>
              <p:nvPr/>
            </p:nvSpPr>
            <p:spPr>
              <a:xfrm>
                <a:off x="7740661" y="2088943"/>
                <a:ext cx="248786" cy="2308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AU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7A9FA07-0D84-43E6-AC00-1D5B9614690F}"/>
                  </a:ext>
                </a:extLst>
              </p:cNvPr>
              <p:cNvSpPr txBox="1"/>
              <p:nvPr/>
            </p:nvSpPr>
            <p:spPr>
              <a:xfrm>
                <a:off x="7916172" y="2088943"/>
                <a:ext cx="332142" cy="2308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AU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R0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E6EAD1A7-1CAF-468F-B242-916751BE5468}"/>
                  </a:ext>
                </a:extLst>
              </p:cNvPr>
              <p:cNvSpPr txBox="1"/>
              <p:nvPr/>
            </p:nvSpPr>
            <p:spPr>
              <a:xfrm>
                <a:off x="8141221" y="2088943"/>
                <a:ext cx="332143" cy="2308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AU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R1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FC52A46C-33C2-440C-BEDC-6A57ED24A625}"/>
                  </a:ext>
                </a:extLst>
              </p:cNvPr>
              <p:cNvSpPr txBox="1"/>
              <p:nvPr/>
            </p:nvSpPr>
            <p:spPr>
              <a:xfrm>
                <a:off x="8349205" y="2088943"/>
                <a:ext cx="332143" cy="2308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AU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R2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F01E6830-E41F-483B-99E3-A73A6AA2404C}"/>
                  </a:ext>
                </a:extLst>
              </p:cNvPr>
              <p:cNvSpPr txBox="1"/>
              <p:nvPr/>
            </p:nvSpPr>
            <p:spPr>
              <a:xfrm>
                <a:off x="8623451" y="2088943"/>
                <a:ext cx="242375" cy="2308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AU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48C74C2D-65C0-4A9E-BB2F-181B0C14E706}"/>
                  </a:ext>
                </a:extLst>
              </p:cNvPr>
              <p:cNvSpPr txBox="1"/>
              <p:nvPr/>
            </p:nvSpPr>
            <p:spPr>
              <a:xfrm>
                <a:off x="8803987" y="2088943"/>
                <a:ext cx="332143" cy="2308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AU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FB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567DE14E-5A63-4AA4-B9BE-94BE45216B05}"/>
                  </a:ext>
                </a:extLst>
              </p:cNvPr>
              <p:cNvSpPr txBox="1"/>
              <p:nvPr/>
            </p:nvSpPr>
            <p:spPr>
              <a:xfrm>
                <a:off x="9019334" y="2088943"/>
                <a:ext cx="332142" cy="2308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AU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N0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1EEA8A9A-4266-4BE5-9CBA-E434EB7E8AE1}"/>
                  </a:ext>
                </a:extLst>
              </p:cNvPr>
              <p:cNvSpPr txBox="1"/>
              <p:nvPr/>
            </p:nvSpPr>
            <p:spPr>
              <a:xfrm>
                <a:off x="9237470" y="2088943"/>
                <a:ext cx="332142" cy="2308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AU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N1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358DF6B-8DE7-4928-8C88-F4498E9EBCDE}"/>
                  </a:ext>
                </a:extLst>
              </p:cNvPr>
              <p:cNvSpPr txBox="1"/>
              <p:nvPr/>
            </p:nvSpPr>
            <p:spPr>
              <a:xfrm>
                <a:off x="7980940" y="1953063"/>
                <a:ext cx="62068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Reg </a:t>
                </a:r>
                <a:r>
                  <a:rPr lang="en-AU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Addr</a:t>
                </a:r>
                <a:endParaRPr lang="en-AU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5B7C59A-4835-4B3D-9640-0E5C20BFE9E0}"/>
                  </a:ext>
                </a:extLst>
              </p:cNvPr>
              <p:cNvSpPr txBox="1"/>
              <p:nvPr/>
            </p:nvSpPr>
            <p:spPr>
              <a:xfrm>
                <a:off x="9091333" y="1953063"/>
                <a:ext cx="39145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Shift</a:t>
                </a:r>
              </a:p>
            </p:txBody>
          </p:sp>
        </p:grp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89D43353-470B-445D-BC4B-9260D1ABF127}"/>
                </a:ext>
              </a:extLst>
            </p:cNvPr>
            <p:cNvSpPr txBox="1"/>
            <p:nvPr/>
          </p:nvSpPr>
          <p:spPr>
            <a:xfrm>
              <a:off x="7654049" y="1728948"/>
              <a:ext cx="19875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Noise Source Setting (1 byte)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3FB214AF-BF82-46D1-A710-ABE9AC68DB2E}"/>
                </a:ext>
              </a:extLst>
            </p:cNvPr>
            <p:cNvSpPr txBox="1"/>
            <p:nvPr/>
          </p:nvSpPr>
          <p:spPr>
            <a:xfrm>
              <a:off x="7655510" y="2219858"/>
              <a:ext cx="3754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/>
                <a:t>MSB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F9EAC10C-CBBD-45E5-82DF-6E1471C83262}"/>
                </a:ext>
              </a:extLst>
            </p:cNvPr>
            <p:cNvSpPr txBox="1"/>
            <p:nvPr/>
          </p:nvSpPr>
          <p:spPr>
            <a:xfrm>
              <a:off x="9275543" y="2219777"/>
              <a:ext cx="3305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AU" sz="800" dirty="0"/>
                <a:t>LSB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AE1157A-52CA-4089-BB47-EA710845A41C}"/>
              </a:ext>
            </a:extLst>
          </p:cNvPr>
          <p:cNvGrpSpPr/>
          <p:nvPr/>
        </p:nvGrpSpPr>
        <p:grpSpPr>
          <a:xfrm>
            <a:off x="7652701" y="2431604"/>
            <a:ext cx="2456763" cy="699454"/>
            <a:chOff x="7652701" y="2431604"/>
            <a:chExt cx="2456763" cy="699454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E822F789-25B5-4EAA-B0CE-204AD6DF3811}"/>
                </a:ext>
              </a:extLst>
            </p:cNvPr>
            <p:cNvGrpSpPr/>
            <p:nvPr/>
          </p:nvGrpSpPr>
          <p:grpSpPr>
            <a:xfrm>
              <a:off x="7741583" y="2654282"/>
              <a:ext cx="1825746" cy="366712"/>
              <a:chOff x="7741583" y="2654282"/>
              <a:chExt cx="1825746" cy="366712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A80FAE83-8C56-411A-B1A5-FFB3629CA549}"/>
                  </a:ext>
                </a:extLst>
              </p:cNvPr>
              <p:cNvGrpSpPr/>
              <p:nvPr/>
            </p:nvGrpSpPr>
            <p:grpSpPr>
              <a:xfrm>
                <a:off x="7751018" y="2694783"/>
                <a:ext cx="1764604" cy="283100"/>
                <a:chOff x="7750099" y="1289222"/>
                <a:chExt cx="1764604" cy="283100"/>
              </a:xfrm>
            </p:grpSpPr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990F0A3E-9F3A-4A50-B47F-6FA86D94F78B}"/>
                    </a:ext>
                  </a:extLst>
                </p:cNvPr>
                <p:cNvSpPr/>
                <p:nvPr/>
              </p:nvSpPr>
              <p:spPr>
                <a:xfrm>
                  <a:off x="7750099" y="1289425"/>
                  <a:ext cx="1764604" cy="278781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B1F39074-3D0C-45DC-9F6D-AE6C4751FA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70674" y="1289222"/>
                  <a:ext cx="0" cy="2831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185E4B8B-A2A9-4B49-B487-0A93DFAE24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91249" y="1515762"/>
                  <a:ext cx="0" cy="5656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4C3F0730-B73A-493C-866B-4862841742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11824" y="1515762"/>
                  <a:ext cx="0" cy="5656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2AF2CDD7-8F5F-4783-8D0E-954AE7B131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32399" y="1289222"/>
                  <a:ext cx="0" cy="2831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FFE27542-7867-46E5-BA77-0ACC8787AA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52975" y="1515762"/>
                  <a:ext cx="0" cy="5656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4F36CD36-112E-467F-A593-4C8A1D6635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73551" y="1515762"/>
                  <a:ext cx="0" cy="5656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F9EE55A7-BF5A-4926-99EA-B13638A45B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94127" y="1515762"/>
                  <a:ext cx="0" cy="5656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5BD1B370-0829-43C1-BEA9-49AF512D49D3}"/>
                  </a:ext>
                </a:extLst>
              </p:cNvPr>
              <p:cNvSpPr txBox="1"/>
              <p:nvPr/>
            </p:nvSpPr>
            <p:spPr>
              <a:xfrm>
                <a:off x="7981862" y="2654282"/>
                <a:ext cx="62068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Reg </a:t>
                </a:r>
                <a:r>
                  <a:rPr lang="en-AU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Addr</a:t>
                </a:r>
                <a:endParaRPr lang="en-AU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452AD098-B3DB-437D-B838-A44399BC4058}"/>
                  </a:ext>
                </a:extLst>
              </p:cNvPr>
              <p:cNvSpPr txBox="1"/>
              <p:nvPr/>
            </p:nvSpPr>
            <p:spPr>
              <a:xfrm>
                <a:off x="7741583" y="2790162"/>
                <a:ext cx="248786" cy="2308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AU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D9CA1500-5F59-4698-98C5-7988364BAFC3}"/>
                  </a:ext>
                </a:extLst>
              </p:cNvPr>
              <p:cNvSpPr txBox="1"/>
              <p:nvPr/>
            </p:nvSpPr>
            <p:spPr>
              <a:xfrm>
                <a:off x="7917094" y="2790162"/>
                <a:ext cx="332142" cy="2308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AU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R0</a:t>
                </a: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B16DBD81-9FD2-410B-86D0-1E0A591C3788}"/>
                  </a:ext>
                </a:extLst>
              </p:cNvPr>
              <p:cNvSpPr txBox="1"/>
              <p:nvPr/>
            </p:nvSpPr>
            <p:spPr>
              <a:xfrm>
                <a:off x="8142143" y="2790162"/>
                <a:ext cx="332143" cy="2308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AU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R1</a:t>
                </a: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DC530FF9-4421-4A93-889C-E73F01D31602}"/>
                  </a:ext>
                </a:extLst>
              </p:cNvPr>
              <p:cNvSpPr txBox="1"/>
              <p:nvPr/>
            </p:nvSpPr>
            <p:spPr>
              <a:xfrm>
                <a:off x="8350127" y="2790162"/>
                <a:ext cx="332143" cy="2308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AU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R2</a:t>
                </a: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60F0084-F257-4D87-BACB-4573C7E056D1}"/>
                  </a:ext>
                </a:extLst>
              </p:cNvPr>
              <p:cNvSpPr txBox="1"/>
              <p:nvPr/>
            </p:nvSpPr>
            <p:spPr>
              <a:xfrm>
                <a:off x="8615064" y="2654282"/>
                <a:ext cx="90922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Attenuator Data</a:t>
                </a: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118210EB-B4C9-4939-98D4-3D0F9235A4BA}"/>
                  </a:ext>
                </a:extLst>
              </p:cNvPr>
              <p:cNvSpPr txBox="1"/>
              <p:nvPr/>
            </p:nvSpPr>
            <p:spPr>
              <a:xfrm>
                <a:off x="8582696" y="2790162"/>
                <a:ext cx="325730" cy="2308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AU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A0</a:t>
                </a: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EEDC663C-5930-491F-8026-1AC4FDC903C3}"/>
                  </a:ext>
                </a:extLst>
              </p:cNvPr>
              <p:cNvSpPr txBox="1"/>
              <p:nvPr/>
            </p:nvSpPr>
            <p:spPr>
              <a:xfrm>
                <a:off x="8808115" y="2790162"/>
                <a:ext cx="325730" cy="2308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AU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A1</a:t>
                </a: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1A76C689-E1F1-408D-93DB-9D58DC81C1A0}"/>
                  </a:ext>
                </a:extLst>
              </p:cNvPr>
              <p:cNvSpPr txBox="1"/>
              <p:nvPr/>
            </p:nvSpPr>
            <p:spPr>
              <a:xfrm>
                <a:off x="9023463" y="2790162"/>
                <a:ext cx="325730" cy="2308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AU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A2</a:t>
                </a: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EB87EE8E-497F-483C-8C02-E220BA85AD04}"/>
                  </a:ext>
                </a:extLst>
              </p:cNvPr>
              <p:cNvSpPr txBox="1"/>
              <p:nvPr/>
            </p:nvSpPr>
            <p:spPr>
              <a:xfrm>
                <a:off x="9241599" y="2790162"/>
                <a:ext cx="325730" cy="2308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AU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A3</a:t>
                </a:r>
              </a:p>
            </p:txBody>
          </p: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AA032F62-C65D-4A22-8B28-F632C246AD8A}"/>
                </a:ext>
              </a:extLst>
            </p:cNvPr>
            <p:cNvSpPr txBox="1"/>
            <p:nvPr/>
          </p:nvSpPr>
          <p:spPr>
            <a:xfrm>
              <a:off x="7652701" y="2431604"/>
              <a:ext cx="24567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Attenuator (Volume) Setting (1 byte)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A321AC81-1042-4424-B445-E8AD66857C5B}"/>
                </a:ext>
              </a:extLst>
            </p:cNvPr>
            <p:cNvSpPr txBox="1"/>
            <p:nvPr/>
          </p:nvSpPr>
          <p:spPr>
            <a:xfrm>
              <a:off x="7657985" y="2915614"/>
              <a:ext cx="3754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/>
                <a:t>MSB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722146E3-6301-40B8-9CE4-E2DE33D9C0EF}"/>
                </a:ext>
              </a:extLst>
            </p:cNvPr>
            <p:cNvSpPr txBox="1"/>
            <p:nvPr/>
          </p:nvSpPr>
          <p:spPr>
            <a:xfrm>
              <a:off x="9275385" y="2913966"/>
              <a:ext cx="3305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AU" sz="800" dirty="0"/>
                <a:t>LSB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7840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89</Words>
  <Application>Microsoft Office PowerPoint</Application>
  <PresentationFormat>Widescreen</PresentationFormat>
  <Paragraphs>62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Colli</dc:creator>
  <cp:lastModifiedBy>Marco Colli</cp:lastModifiedBy>
  <cp:revision>12</cp:revision>
  <dcterms:created xsi:type="dcterms:W3CDTF">2019-09-07T06:36:32Z</dcterms:created>
  <dcterms:modified xsi:type="dcterms:W3CDTF">2019-09-16T22:34:10Z</dcterms:modified>
</cp:coreProperties>
</file>