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7584-A6A6-441A-91E3-44E65E46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7605F-16EF-4B79-87C4-3D3E7D9BE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2D700-1FEE-4B1A-87B7-3D59D96B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26/01/2021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925C5-C177-49F8-B555-38B5FB5C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16313-5FEB-421C-8E48-F3FBA130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115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1B28-1CCF-43A1-ABBD-71D0B059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3E2F7-0134-42D7-B40E-7B9C89DD5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2787A-50CF-4373-9BE3-954CA655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26/01/2021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80C49-C20E-4D99-8A89-5850F025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60777-C915-441B-B2AF-22566E89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5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2A242-EE27-43CD-9CE9-5C13CCAD3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1DE95-58FA-4D85-9B82-81AD42891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264AE-BB06-4951-B365-5A376DC1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26/01/2021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D63A-301E-470C-AE12-F320DF75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1D91A-591E-4372-BF4D-26DA8C8A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85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6919-013C-4ABF-8B4D-6FB9F951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370A-B5BB-416A-9EF4-AA186AEAA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E35A3-DC47-4C43-A907-ADBF0E67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26/01/2021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24CE-A255-4088-9A04-560CA526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83A50-9599-4C52-9BC0-C5851EAA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229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232C-45EC-42A8-AFA7-A67B58E9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4EE8-63E6-477C-A986-DFE4FB37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9CD87-0E3E-4A2D-8D22-D7944B2C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26/01/2021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31D69-0F16-44E2-824B-FBDA7085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B1ADF-237C-49DF-80CF-62D9FAF4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42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38A3-3F76-4B7B-80C1-ADEF62FD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EF38-3A0D-491C-9256-580938828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CA7C6-44E9-443B-8CF6-7D0B6F3BB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F0609-B32B-43FD-A4CE-46C9E270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26/01/2021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E3F73-7DAF-4C66-84B2-0EC5AB50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3EA2C-2F1B-440D-AB38-4E86A893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62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B3EB-6570-4BD7-A6D9-4438DCBB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816B9-C091-4132-BC65-2ACECF220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1C45E-5BF0-4894-B559-015D6EE21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27B53-9E7E-4B8B-BC96-02024001D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13009-B198-4A14-960D-98707995A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C189F-0FA4-4A34-AA50-E05E47BB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26/01/2021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A3FBE-D75D-4361-86D0-18C7F2DA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80D9E-EC57-43EE-921F-AFF02580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06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4A73-A6BE-492C-B188-74596C72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A2A41-FBE7-4B54-B734-88F64BB1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26/01/2021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FF0C9-5053-4503-8DF2-EDF35548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FCF38-1003-4987-A2C8-7C6B1D81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79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06E55-452F-4604-AD14-8DF19DA6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26/01/2021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B5690-20CC-4317-85E4-7326D827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F3513-B83C-4F37-9456-63ABE203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89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B79B-B0DB-4414-907C-4822B44C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E01E0-38C8-4A3D-B66F-779F87656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F8D9B-23B4-4ACA-B3DA-BE409E282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EBD8F-BB95-49F1-B24B-0E2A49FD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26/01/2021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9CA71-2797-4F76-8B56-4FA3396D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C4FC6-F75D-4509-AF89-43CAF633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590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F17A-AFDD-4D71-AA2E-38846F5B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DF4D8-247B-42BE-94A1-5FA988A8F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AF0DC-D56F-49D0-9D17-284D82B05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CC84E-ECD5-4046-927B-E149E293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26/01/2021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734D2-D7A6-4126-97ED-FFF82216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9DCFF-6178-4C91-95A7-C78AF0BD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57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69441-674B-4760-9354-364931CA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D4BC6-DEBA-4AFA-BCDE-4EB05E1D3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7CDB4-EB00-4A46-AE73-5BEA93D9B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7DC2-A07E-4E7E-B14F-806BFE439A33}" type="datetimeFigureOut">
              <a:rPr lang="en-AU" smtClean="0"/>
              <a:t>26/01/2021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5B83E-3E7D-4B83-8000-FD725C7F6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F0773-D331-4FB2-9A2B-1E254C782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48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32924B26-0BB0-4E64-8AB2-F61467324D2A}"/>
              </a:ext>
            </a:extLst>
          </p:cNvPr>
          <p:cNvGrpSpPr/>
          <p:nvPr/>
        </p:nvGrpSpPr>
        <p:grpSpPr>
          <a:xfrm>
            <a:off x="333375" y="582365"/>
            <a:ext cx="3141924" cy="2883932"/>
            <a:chOff x="1019175" y="1428750"/>
            <a:chExt cx="3141924" cy="28839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3B8BFC-98F6-4767-AEB9-FBB878CB8AA7}"/>
                </a:ext>
              </a:extLst>
            </p:cNvPr>
            <p:cNvGrpSpPr/>
            <p:nvPr/>
          </p:nvGrpSpPr>
          <p:grpSpPr>
            <a:xfrm rot="2230366">
              <a:off x="2034445" y="2316364"/>
              <a:ext cx="973767" cy="740778"/>
              <a:chOff x="2243995" y="2500132"/>
              <a:chExt cx="973767" cy="74077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3219FC-27C2-4204-AC26-D12478361411}"/>
                  </a:ext>
                </a:extLst>
              </p:cNvPr>
              <p:cNvSpPr/>
              <p:nvPr/>
            </p:nvSpPr>
            <p:spPr>
              <a:xfrm>
                <a:off x="2243995" y="2870520"/>
                <a:ext cx="115747" cy="37039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626409F-C53A-4F60-B1DF-F8A80D92A409}"/>
                  </a:ext>
                </a:extLst>
              </p:cNvPr>
              <p:cNvSpPr/>
              <p:nvPr/>
            </p:nvSpPr>
            <p:spPr>
              <a:xfrm>
                <a:off x="3102015" y="2870520"/>
                <a:ext cx="115747" cy="37039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8285478-0ADA-4C86-820C-10CFEE994EA4}"/>
                  </a:ext>
                </a:extLst>
              </p:cNvPr>
              <p:cNvSpPr/>
              <p:nvPr/>
            </p:nvSpPr>
            <p:spPr>
              <a:xfrm>
                <a:off x="2359742" y="2500132"/>
                <a:ext cx="742273" cy="74077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9BF55E6-C58C-4230-9612-9C16DE252E19}"/>
                  </a:ext>
                </a:extLst>
              </p:cNvPr>
              <p:cNvGrpSpPr/>
              <p:nvPr/>
            </p:nvGrpSpPr>
            <p:grpSpPr>
              <a:xfrm>
                <a:off x="2676878" y="3001715"/>
                <a:ext cx="108000" cy="108000"/>
                <a:chOff x="992406" y="2959882"/>
                <a:chExt cx="108000" cy="108000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95E3ECD-D00D-4053-A653-991A1E5677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2406" y="2959882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EFCDCAD5-A369-4DE5-B694-4AA483B79F23}"/>
                    </a:ext>
                  </a:extLst>
                </p:cNvPr>
                <p:cNvCxnSpPr>
                  <a:cxnSpLocks/>
                  <a:stCxn id="7" idx="0"/>
                  <a:endCxn id="7" idx="4"/>
                </p:cNvCxnSpPr>
                <p:nvPr/>
              </p:nvCxnSpPr>
              <p:spPr>
                <a:xfrm>
                  <a:off x="1046406" y="2959882"/>
                  <a:ext cx="0" cy="10800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D94FA55-FDCD-43F4-B185-4F4F6A9AF5D2}"/>
                    </a:ext>
                  </a:extLst>
                </p:cNvPr>
                <p:cNvCxnSpPr>
                  <a:cxnSpLocks/>
                  <a:stCxn id="7" idx="2"/>
                  <a:endCxn id="7" idx="6"/>
                </p:cNvCxnSpPr>
                <p:nvPr/>
              </p:nvCxnSpPr>
              <p:spPr>
                <a:xfrm>
                  <a:off x="992406" y="3013882"/>
                  <a:ext cx="108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2D88A5E-156B-4CC6-96BC-DD85A9868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4925" y="1428750"/>
              <a:ext cx="0" cy="25146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C1A7883-488E-4C77-BD05-590E5D75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304925" y="3943350"/>
              <a:ext cx="28445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994B23-907E-4975-8209-18E908D32B2C}"/>
                </a:ext>
              </a:extLst>
            </p:cNvPr>
            <p:cNvSpPr txBox="1"/>
            <p:nvPr/>
          </p:nvSpPr>
          <p:spPr>
            <a:xfrm>
              <a:off x="1019175" y="1562100"/>
              <a:ext cx="328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r>
                <a:rPr lang="en-AU" baseline="-25000" dirty="0"/>
                <a:t>i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F32A1E-9448-4347-83AD-97C9C5E30B80}"/>
                </a:ext>
              </a:extLst>
            </p:cNvPr>
            <p:cNvSpPr txBox="1"/>
            <p:nvPr/>
          </p:nvSpPr>
          <p:spPr>
            <a:xfrm>
              <a:off x="3820941" y="394335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r>
                <a:rPr lang="en-AU" baseline="-25000" dirty="0"/>
                <a:t>i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F6CBB3E-2665-42C5-A268-AAEB4AFF3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430" y="2834318"/>
              <a:ext cx="0" cy="1109032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BB233C-5BB2-4615-B82D-863687C2E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5327" y="2833419"/>
              <a:ext cx="1452498" cy="898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881E0B-8A7F-4425-829A-F747F9F79F18}"/>
                </a:ext>
              </a:extLst>
            </p:cNvPr>
            <p:cNvSpPr txBox="1"/>
            <p:nvPr/>
          </p:nvSpPr>
          <p:spPr>
            <a:xfrm>
              <a:off x="2155913" y="278067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</a:rPr>
                <a:t>P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0B20D60-0C48-4FB6-8904-147DAAA83C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3179" y="2314775"/>
              <a:ext cx="716251" cy="51954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33CE433-9BE1-4BD7-AF3B-02DB7BD39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430" y="2124343"/>
              <a:ext cx="538391" cy="709974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9FC8F49-47A3-499F-9B00-1555C99FFE61}"/>
                </a:ext>
              </a:extLst>
            </p:cNvPr>
            <p:cNvSpPr/>
            <p:nvPr/>
          </p:nvSpPr>
          <p:spPr>
            <a:xfrm rot="2328813">
              <a:off x="1831023" y="2508140"/>
              <a:ext cx="914400" cy="914400"/>
            </a:xfrm>
            <a:prstGeom prst="arc">
              <a:avLst>
                <a:gd name="adj1" fmla="val 16200000"/>
                <a:gd name="adj2" fmla="val 18253916"/>
              </a:avLst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490BF89-5C3A-4DDC-BBD8-7FE138D8834B}"/>
                </a:ext>
              </a:extLst>
            </p:cNvPr>
            <p:cNvSpPr txBox="1"/>
            <p:nvPr/>
          </p:nvSpPr>
          <p:spPr>
            <a:xfrm>
              <a:off x="1532765" y="1952667"/>
              <a:ext cx="339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Y</a:t>
              </a:r>
              <a:r>
                <a:rPr lang="en-AU" baseline="-25000" dirty="0" err="1">
                  <a:solidFill>
                    <a:schemeClr val="accent1"/>
                  </a:solidFill>
                </a:rPr>
                <a:t>r</a:t>
              </a:r>
              <a:endParaRPr lang="en-AU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2862235-8AEA-4DF5-8E88-84F383658135}"/>
                </a:ext>
              </a:extLst>
            </p:cNvPr>
            <p:cNvSpPr txBox="1"/>
            <p:nvPr/>
          </p:nvSpPr>
          <p:spPr>
            <a:xfrm>
              <a:off x="2853880" y="181510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X</a:t>
              </a:r>
              <a:r>
                <a:rPr lang="en-AU" baseline="-25000" dirty="0" err="1">
                  <a:solidFill>
                    <a:schemeClr val="accent1"/>
                  </a:solidFill>
                </a:rPr>
                <a:t>r</a:t>
              </a:r>
              <a:endParaRPr lang="en-AU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C6F97E-ACA6-4216-B392-4381E3199EAC}"/>
                </a:ext>
              </a:extLst>
            </p:cNvPr>
            <p:cNvSpPr txBox="1"/>
            <p:nvPr/>
          </p:nvSpPr>
          <p:spPr>
            <a:xfrm>
              <a:off x="2613311" y="244949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/>
                  </a:solidFill>
                </a:rPr>
                <a:t>θ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261719A-6D82-4225-A3B3-E6A21C467608}"/>
              </a:ext>
            </a:extLst>
          </p:cNvPr>
          <p:cNvGrpSpPr/>
          <p:nvPr/>
        </p:nvGrpSpPr>
        <p:grpSpPr>
          <a:xfrm>
            <a:off x="3702578" y="621624"/>
            <a:ext cx="3141924" cy="2883932"/>
            <a:chOff x="4930784" y="1391453"/>
            <a:chExt cx="3141924" cy="288393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52E0655-39F7-40FC-8CDE-155FBE079758}"/>
                </a:ext>
              </a:extLst>
            </p:cNvPr>
            <p:cNvGrpSpPr/>
            <p:nvPr/>
          </p:nvGrpSpPr>
          <p:grpSpPr>
            <a:xfrm rot="2230366">
              <a:off x="5946054" y="2279067"/>
              <a:ext cx="973767" cy="740778"/>
              <a:chOff x="2243995" y="2500132"/>
              <a:chExt cx="973767" cy="740778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20C05A22-F732-4FE6-BD87-2EFAD549E3CB}"/>
                  </a:ext>
                </a:extLst>
              </p:cNvPr>
              <p:cNvSpPr/>
              <p:nvPr/>
            </p:nvSpPr>
            <p:spPr>
              <a:xfrm>
                <a:off x="2243995" y="2870520"/>
                <a:ext cx="115747" cy="37039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6792AA74-E717-4FC9-8B46-B5E0BD7E6996}"/>
                  </a:ext>
                </a:extLst>
              </p:cNvPr>
              <p:cNvSpPr/>
              <p:nvPr/>
            </p:nvSpPr>
            <p:spPr>
              <a:xfrm>
                <a:off x="3102015" y="2870520"/>
                <a:ext cx="115747" cy="37039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102CE8C-FD9F-47FE-AEBC-CAE74BAE9998}"/>
                  </a:ext>
                </a:extLst>
              </p:cNvPr>
              <p:cNvSpPr/>
              <p:nvPr/>
            </p:nvSpPr>
            <p:spPr>
              <a:xfrm>
                <a:off x="2359742" y="2500132"/>
                <a:ext cx="742273" cy="74077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0E28482-6DE2-43CA-9A89-2BA9A993C1AD}"/>
                  </a:ext>
                </a:extLst>
              </p:cNvPr>
              <p:cNvGrpSpPr/>
              <p:nvPr/>
            </p:nvGrpSpPr>
            <p:grpSpPr>
              <a:xfrm>
                <a:off x="2676878" y="3001715"/>
                <a:ext cx="108000" cy="108000"/>
                <a:chOff x="992406" y="2959882"/>
                <a:chExt cx="108000" cy="108000"/>
              </a:xfrm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A9DA1104-D657-4F98-8610-732D09FD37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2406" y="2959882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50A786D-2DDA-4012-9300-A3B6FF248FE0}"/>
                    </a:ext>
                  </a:extLst>
                </p:cNvPr>
                <p:cNvCxnSpPr>
                  <a:cxnSpLocks/>
                  <a:stCxn id="93" idx="0"/>
                  <a:endCxn id="93" idx="4"/>
                </p:cNvCxnSpPr>
                <p:nvPr/>
              </p:nvCxnSpPr>
              <p:spPr>
                <a:xfrm>
                  <a:off x="1046406" y="2959882"/>
                  <a:ext cx="0" cy="10800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2815D582-1F77-4EF2-A0C6-95593161D361}"/>
                    </a:ext>
                  </a:extLst>
                </p:cNvPr>
                <p:cNvCxnSpPr>
                  <a:cxnSpLocks/>
                  <a:stCxn id="93" idx="2"/>
                  <a:endCxn id="93" idx="6"/>
                </p:cNvCxnSpPr>
                <p:nvPr/>
              </p:nvCxnSpPr>
              <p:spPr>
                <a:xfrm>
                  <a:off x="992406" y="3013882"/>
                  <a:ext cx="108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5AEA0DE-1C2A-42CB-8069-5A2EC093E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6534" y="1391453"/>
              <a:ext cx="0" cy="25146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E30B0FB-2EAE-4027-BC3B-A2FC3BF6C1AE}"/>
                </a:ext>
              </a:extLst>
            </p:cNvPr>
            <p:cNvCxnSpPr>
              <a:cxnSpLocks/>
            </p:cNvCxnSpPr>
            <p:nvPr/>
          </p:nvCxnSpPr>
          <p:spPr>
            <a:xfrm>
              <a:off x="5216534" y="3906053"/>
              <a:ext cx="28445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00FCDEC-5BD3-4E7D-887C-75C1DB782291}"/>
                </a:ext>
              </a:extLst>
            </p:cNvPr>
            <p:cNvSpPr txBox="1"/>
            <p:nvPr/>
          </p:nvSpPr>
          <p:spPr>
            <a:xfrm>
              <a:off x="4930784" y="1524803"/>
              <a:ext cx="328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r>
                <a:rPr lang="en-AU" baseline="-25000" dirty="0"/>
                <a:t>i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17AFBE6-03CF-48F9-B7EB-2869D6B2B9C9}"/>
                </a:ext>
              </a:extLst>
            </p:cNvPr>
            <p:cNvSpPr txBox="1"/>
            <p:nvPr/>
          </p:nvSpPr>
          <p:spPr>
            <a:xfrm>
              <a:off x="7732550" y="390605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r>
                <a:rPr lang="en-AU" baseline="-25000" dirty="0"/>
                <a:t>i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A3AAEA5-B9FB-47CF-92CC-850E5A279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1039" y="2087046"/>
              <a:ext cx="538391" cy="709974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37FE835D-3805-4720-8C95-6DCC01DF3CE5}"/>
                </a:ext>
              </a:extLst>
            </p:cNvPr>
            <p:cNvSpPr>
              <a:spLocks noChangeAspect="1"/>
            </p:cNvSpPr>
            <p:nvPr/>
          </p:nvSpPr>
          <p:spPr>
            <a:xfrm rot="326977">
              <a:off x="6122797" y="2616177"/>
              <a:ext cx="384723" cy="384723"/>
            </a:xfrm>
            <a:prstGeom prst="arc">
              <a:avLst>
                <a:gd name="adj1" fmla="val 7478806"/>
                <a:gd name="adj2" fmla="val 18253916"/>
              </a:avLst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5855EDD-9CDF-4464-9448-D2BF1E2F724E}"/>
                </a:ext>
              </a:extLst>
            </p:cNvPr>
            <p:cNvSpPr txBox="1"/>
            <p:nvPr/>
          </p:nvSpPr>
          <p:spPr>
            <a:xfrm>
              <a:off x="6765489" y="177781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V(t)</a:t>
              </a:r>
              <a:endParaRPr lang="en-AU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55B3ED0-6660-4245-882D-53784E2DEF66}"/>
                </a:ext>
              </a:extLst>
            </p:cNvPr>
            <p:cNvSpPr txBox="1"/>
            <p:nvPr/>
          </p:nvSpPr>
          <p:spPr>
            <a:xfrm>
              <a:off x="6103037" y="2318946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/>
                  </a:solidFill>
                </a:rPr>
                <a:t>ω</a:t>
              </a:r>
              <a:r>
                <a:rPr lang="en-AU" dirty="0">
                  <a:solidFill>
                    <a:schemeClr val="accent1"/>
                  </a:solidFill>
                </a:rPr>
                <a:t>(t)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6EAFD5-8CF3-473A-8F23-CB1755CA3524}"/>
                </a:ext>
              </a:extLst>
            </p:cNvPr>
            <p:cNvCxnSpPr>
              <a:cxnSpLocks/>
              <a:stCxn id="90" idx="0"/>
            </p:cNvCxnSpPr>
            <p:nvPr/>
          </p:nvCxnSpPr>
          <p:spPr>
            <a:xfrm>
              <a:off x="6774782" y="2908672"/>
              <a:ext cx="223200" cy="161888"/>
            </a:xfrm>
            <a:prstGeom prst="line">
              <a:avLst/>
            </a:prstGeom>
            <a:ln w="3175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E6F1A2C-1843-4D6D-B087-AA35D055E845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>
              <a:off x="6550984" y="3203805"/>
              <a:ext cx="220421" cy="161889"/>
            </a:xfrm>
            <a:prstGeom prst="line">
              <a:avLst/>
            </a:prstGeom>
            <a:ln w="3175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09C5250-538D-4269-B61F-94D8E000A5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782" y="3070560"/>
              <a:ext cx="223200" cy="302885"/>
            </a:xfrm>
            <a:prstGeom prst="straightConnector1">
              <a:avLst/>
            </a:prstGeom>
            <a:ln w="3175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BC316FD-A434-4CBE-BA39-7E9EC262C28C}"/>
                </a:ext>
              </a:extLst>
            </p:cNvPr>
            <p:cNvSpPr txBox="1"/>
            <p:nvPr/>
          </p:nvSpPr>
          <p:spPr>
            <a:xfrm>
              <a:off x="6835776" y="310281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B050"/>
                  </a:solidFill>
                </a:rPr>
                <a:t>2r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AEA71E4-EE43-4857-A7AC-1C98274976B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16040" y="2748705"/>
              <a:ext cx="223200" cy="161888"/>
            </a:xfrm>
            <a:prstGeom prst="line">
              <a:avLst/>
            </a:prstGeom>
            <a:ln w="3175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8E63231-137F-4B9A-9458-479A127F6C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04920" y="3188857"/>
              <a:ext cx="223200" cy="161888"/>
            </a:xfrm>
            <a:prstGeom prst="line">
              <a:avLst/>
            </a:prstGeom>
            <a:ln w="3175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BA42FF7-74E4-42E3-B11B-0DB4C0F216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46292" y="2941249"/>
              <a:ext cx="587761" cy="440152"/>
            </a:xfrm>
            <a:prstGeom prst="straightConnector1">
              <a:avLst/>
            </a:prstGeom>
            <a:ln w="3175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F9C61ED-6C7C-48ED-AB1D-FA2AE12F22EC}"/>
                </a:ext>
              </a:extLst>
            </p:cNvPr>
            <p:cNvSpPr txBox="1"/>
            <p:nvPr/>
          </p:nvSpPr>
          <p:spPr>
            <a:xfrm>
              <a:off x="5840013" y="305274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B050"/>
                  </a:solidFill>
                </a:rPr>
                <a:t>L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3A934CD-CAC8-4684-BB8C-DF75D6BB56AD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6025311" y="2572773"/>
              <a:ext cx="591457" cy="44849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2B7307A-C29E-487B-ACD6-4647F543165D}"/>
              </a:ext>
            </a:extLst>
          </p:cNvPr>
          <p:cNvGrpSpPr/>
          <p:nvPr/>
        </p:nvGrpSpPr>
        <p:grpSpPr>
          <a:xfrm>
            <a:off x="4848586" y="4481122"/>
            <a:ext cx="1438700" cy="973767"/>
            <a:chOff x="4902138" y="4494477"/>
            <a:chExt cx="1438700" cy="97376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6E31223-FD5A-4D81-9A36-7BD7BEB527B6}"/>
                </a:ext>
              </a:extLst>
            </p:cNvPr>
            <p:cNvSpPr txBox="1"/>
            <p:nvPr/>
          </p:nvSpPr>
          <p:spPr>
            <a:xfrm>
              <a:off x="5779888" y="4837337"/>
              <a:ext cx="560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V(t)</a:t>
              </a:r>
              <a:endParaRPr lang="en-AU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11D2568-EB57-45D7-9DF2-D418CE93D208}"/>
                </a:ext>
              </a:extLst>
            </p:cNvPr>
            <p:cNvSpPr txBox="1"/>
            <p:nvPr/>
          </p:nvSpPr>
          <p:spPr>
            <a:xfrm>
              <a:off x="5104171" y="4596043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/>
                  </a:solidFill>
                </a:rPr>
                <a:t>ω</a:t>
              </a:r>
              <a:r>
                <a:rPr lang="en-AU" dirty="0">
                  <a:solidFill>
                    <a:schemeClr val="accent1"/>
                  </a:solidFill>
                </a:rPr>
                <a:t>(t)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F1437FA-844C-402A-BBB8-EE1142368F1D}"/>
                </a:ext>
              </a:extLst>
            </p:cNvPr>
            <p:cNvGrpSpPr/>
            <p:nvPr/>
          </p:nvGrpSpPr>
          <p:grpSpPr>
            <a:xfrm rot="3180000">
              <a:off x="4857188" y="4539427"/>
              <a:ext cx="973767" cy="883868"/>
              <a:chOff x="4877296" y="4549453"/>
              <a:chExt cx="973767" cy="88386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E2EA1EA-19AD-480A-A4BE-DC5D0326ADFF}"/>
                  </a:ext>
                </a:extLst>
              </p:cNvPr>
              <p:cNvGrpSpPr/>
              <p:nvPr/>
            </p:nvGrpSpPr>
            <p:grpSpPr>
              <a:xfrm rot="2230366">
                <a:off x="4877296" y="4691118"/>
                <a:ext cx="973767" cy="740778"/>
                <a:chOff x="2243995" y="2500132"/>
                <a:chExt cx="973767" cy="740778"/>
              </a:xfrm>
            </p:grpSpPr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78D3212D-1E6A-4D7E-9081-B13313F083F2}"/>
                    </a:ext>
                  </a:extLst>
                </p:cNvPr>
                <p:cNvSpPr/>
                <p:nvPr/>
              </p:nvSpPr>
              <p:spPr>
                <a:xfrm>
                  <a:off x="2243995" y="2870520"/>
                  <a:ext cx="115747" cy="37039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u="sng"/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EAE31558-B16E-4B34-8580-5B31814DE1A6}"/>
                    </a:ext>
                  </a:extLst>
                </p:cNvPr>
                <p:cNvSpPr/>
                <p:nvPr/>
              </p:nvSpPr>
              <p:spPr>
                <a:xfrm>
                  <a:off x="3102015" y="2870520"/>
                  <a:ext cx="115747" cy="37039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u="sng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507E27D-87DD-4000-A126-3276786D87C1}"/>
                    </a:ext>
                  </a:extLst>
                </p:cNvPr>
                <p:cNvSpPr/>
                <p:nvPr/>
              </p:nvSpPr>
              <p:spPr>
                <a:xfrm>
                  <a:off x="2359742" y="2500132"/>
                  <a:ext cx="742273" cy="74077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u="sng"/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C8DAA657-6D71-46AE-935B-414D6931A9E4}"/>
                    </a:ext>
                  </a:extLst>
                </p:cNvPr>
                <p:cNvGrpSpPr/>
                <p:nvPr/>
              </p:nvGrpSpPr>
              <p:grpSpPr>
                <a:xfrm>
                  <a:off x="2676878" y="3001715"/>
                  <a:ext cx="108000" cy="108000"/>
                  <a:chOff x="992406" y="2959882"/>
                  <a:chExt cx="108000" cy="108000"/>
                </a:xfrm>
              </p:grpSpPr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D33C42E3-D041-418F-AE43-D22CE41A2E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92406" y="2959882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u="sng"/>
                  </a:p>
                </p:txBody>
              </p: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F5112BEF-3E6D-44B3-BC44-804D9C90F288}"/>
                      </a:ext>
                    </a:extLst>
                  </p:cNvPr>
                  <p:cNvCxnSpPr>
                    <a:cxnSpLocks/>
                    <a:stCxn id="124" idx="0"/>
                    <a:endCxn id="124" idx="4"/>
                  </p:cNvCxnSpPr>
                  <p:nvPr/>
                </p:nvCxnSpPr>
                <p:spPr>
                  <a:xfrm>
                    <a:off x="1046406" y="2959882"/>
                    <a:ext cx="0" cy="10800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DB2A38BE-2507-43D0-A121-A78420E04B0A}"/>
                      </a:ext>
                    </a:extLst>
                  </p:cNvPr>
                  <p:cNvCxnSpPr>
                    <a:cxnSpLocks/>
                    <a:stCxn id="124" idx="2"/>
                    <a:endCxn id="124" idx="6"/>
                  </p:cNvCxnSpPr>
                  <p:nvPr/>
                </p:nvCxnSpPr>
                <p:spPr>
                  <a:xfrm>
                    <a:off x="992406" y="3013882"/>
                    <a:ext cx="108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E445FF9-9753-4C38-A57D-B19125E6CC0E}"/>
                  </a:ext>
                </a:extLst>
              </p:cNvPr>
              <p:cNvCxnSpPr>
                <a:cxnSpLocks/>
              </p:cNvCxnSpPr>
              <p:nvPr/>
            </p:nvCxnSpPr>
            <p:spPr>
              <a:xfrm rot="18420000" flipV="1">
                <a:off x="5105922" y="4915520"/>
                <a:ext cx="733130" cy="996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08AF0565-DF20-49B4-9576-45578C2683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26977">
                <a:off x="5054039" y="5028228"/>
                <a:ext cx="384723" cy="384723"/>
              </a:xfrm>
              <a:prstGeom prst="arc">
                <a:avLst>
                  <a:gd name="adj1" fmla="val 7478806"/>
                  <a:gd name="adj2" fmla="val 18253916"/>
                </a:avLst>
              </a:prstGeom>
              <a:ln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u="sng"/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44635148-F84B-426A-9529-1788CB1EDB5D}"/>
                  </a:ext>
                </a:extLst>
              </p:cNvPr>
              <p:cNvCxnSpPr>
                <a:cxnSpLocks/>
                <a:stCxn id="120" idx="3"/>
                <a:endCxn id="121" idx="1"/>
              </p:cNvCxnSpPr>
              <p:nvPr/>
            </p:nvCxnSpPr>
            <p:spPr>
              <a:xfrm>
                <a:off x="4956553" y="4984824"/>
                <a:ext cx="591457" cy="44849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12BB717-0FA2-419B-ADB7-A4DD0C23A460}"/>
              </a:ext>
            </a:extLst>
          </p:cNvPr>
          <p:cNvGrpSpPr/>
          <p:nvPr/>
        </p:nvGrpSpPr>
        <p:grpSpPr>
          <a:xfrm rot="5410366">
            <a:off x="6768965" y="4640919"/>
            <a:ext cx="973767" cy="740778"/>
            <a:chOff x="2243995" y="2500132"/>
            <a:chExt cx="973767" cy="740778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452390F0-92AC-4F59-A748-692F1DBA1222}"/>
                </a:ext>
              </a:extLst>
            </p:cNvPr>
            <p:cNvSpPr/>
            <p:nvPr/>
          </p:nvSpPr>
          <p:spPr>
            <a:xfrm>
              <a:off x="2243995" y="2870520"/>
              <a:ext cx="115747" cy="37039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FA75CFCC-3EA3-4539-B573-B935D20C3A87}"/>
                </a:ext>
              </a:extLst>
            </p:cNvPr>
            <p:cNvSpPr/>
            <p:nvPr/>
          </p:nvSpPr>
          <p:spPr>
            <a:xfrm>
              <a:off x="3102015" y="2870520"/>
              <a:ext cx="115747" cy="37039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B44CCE0-C48C-430F-8F17-AF4416580953}"/>
                </a:ext>
              </a:extLst>
            </p:cNvPr>
            <p:cNvSpPr/>
            <p:nvPr/>
          </p:nvSpPr>
          <p:spPr>
            <a:xfrm>
              <a:off x="2359742" y="2500132"/>
              <a:ext cx="742273" cy="7407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81F440F0-CC1C-4BB1-A308-D2D851A3EB09}"/>
                </a:ext>
              </a:extLst>
            </p:cNvPr>
            <p:cNvGrpSpPr/>
            <p:nvPr/>
          </p:nvGrpSpPr>
          <p:grpSpPr>
            <a:xfrm>
              <a:off x="2676878" y="3001715"/>
              <a:ext cx="108000" cy="108000"/>
              <a:chOff x="992406" y="2959882"/>
              <a:chExt cx="108000" cy="108000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261D8596-5493-4853-8AF4-66DB41E3EC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2406" y="2959882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u="sng"/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C00434C-F37C-4A6F-8B20-4965E7BE7363}"/>
                  </a:ext>
                </a:extLst>
              </p:cNvPr>
              <p:cNvCxnSpPr>
                <a:cxnSpLocks/>
                <a:stCxn id="146" idx="0"/>
                <a:endCxn id="146" idx="4"/>
              </p:cNvCxnSpPr>
              <p:nvPr/>
            </p:nvCxnSpPr>
            <p:spPr>
              <a:xfrm>
                <a:off x="1046406" y="2959882"/>
                <a:ext cx="0" cy="10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F1BD3EA6-2B0C-413C-AE60-A51559967360}"/>
                  </a:ext>
                </a:extLst>
              </p:cNvPr>
              <p:cNvCxnSpPr>
                <a:cxnSpLocks/>
                <a:stCxn id="146" idx="2"/>
                <a:endCxn id="146" idx="6"/>
              </p:cNvCxnSpPr>
              <p:nvPr/>
            </p:nvCxnSpPr>
            <p:spPr>
              <a:xfrm>
                <a:off x="992406" y="3013882"/>
                <a:ext cx="108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C3B67BD-6208-4275-8C0D-D9F2072B42B0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7257143" y="4580787"/>
            <a:ext cx="490142" cy="151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46738F4-9D66-41DF-BED5-CF71197D1CC0}"/>
              </a:ext>
            </a:extLst>
          </p:cNvPr>
          <p:cNvCxnSpPr>
            <a:cxnSpLocks/>
            <a:stCxn id="142" idx="3"/>
            <a:endCxn id="143" idx="1"/>
          </p:cNvCxnSpPr>
          <p:nvPr/>
        </p:nvCxnSpPr>
        <p:spPr>
          <a:xfrm flipH="1">
            <a:off x="7069536" y="4639615"/>
            <a:ext cx="2238" cy="74227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6ABCA96E-497F-4EE6-97CB-021E4B89E6D7}"/>
              </a:ext>
            </a:extLst>
          </p:cNvPr>
          <p:cNvSpPr/>
          <p:nvPr/>
        </p:nvSpPr>
        <p:spPr>
          <a:xfrm>
            <a:off x="6326356" y="4873217"/>
            <a:ext cx="271549" cy="270861"/>
          </a:xfrm>
          <a:prstGeom prst="rightArrow">
            <a:avLst>
              <a:gd name="adj1" fmla="val 50000"/>
              <a:gd name="adj2" fmla="val 639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31716AD-E0C2-4C47-99FC-1F41259D22A1}"/>
              </a:ext>
            </a:extLst>
          </p:cNvPr>
          <p:cNvCxnSpPr>
            <a:cxnSpLocks/>
            <a:stCxn id="143" idx="0"/>
          </p:cNvCxnSpPr>
          <p:nvPr/>
        </p:nvCxnSpPr>
        <p:spPr>
          <a:xfrm flipV="1">
            <a:off x="7254556" y="5438762"/>
            <a:ext cx="489600" cy="155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36BBDB3-B13F-4FAA-80C7-88653D1623FA}"/>
              </a:ext>
            </a:extLst>
          </p:cNvPr>
          <p:cNvSpPr txBox="1"/>
          <p:nvPr/>
        </p:nvSpPr>
        <p:spPr>
          <a:xfrm>
            <a:off x="7704498" y="43913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V</a:t>
            </a:r>
            <a:r>
              <a:rPr lang="en-AU" baseline="-25000" dirty="0">
                <a:solidFill>
                  <a:schemeClr val="accent1"/>
                </a:solidFill>
              </a:rPr>
              <a:t>L</a:t>
            </a:r>
            <a:r>
              <a:rPr lang="en-AU" dirty="0">
                <a:solidFill>
                  <a:schemeClr val="accent1"/>
                </a:solidFill>
              </a:rPr>
              <a:t>(t)</a:t>
            </a:r>
            <a:endParaRPr lang="en-AU" baseline="-25000" dirty="0">
              <a:solidFill>
                <a:schemeClr val="accent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3FF3885-D3D8-4A36-97D2-950A1D680302}"/>
              </a:ext>
            </a:extLst>
          </p:cNvPr>
          <p:cNvSpPr txBox="1"/>
          <p:nvPr/>
        </p:nvSpPr>
        <p:spPr>
          <a:xfrm>
            <a:off x="7704498" y="52655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V</a:t>
            </a:r>
            <a:r>
              <a:rPr lang="en-AU" baseline="-25000" dirty="0">
                <a:solidFill>
                  <a:schemeClr val="accent1"/>
                </a:solidFill>
              </a:rPr>
              <a:t>R</a:t>
            </a:r>
            <a:r>
              <a:rPr lang="en-AU" dirty="0">
                <a:solidFill>
                  <a:schemeClr val="accent1"/>
                </a:solidFill>
              </a:rPr>
              <a:t>(t)</a:t>
            </a:r>
            <a:endParaRPr lang="en-AU" baseline="-25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0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6</cp:revision>
  <dcterms:created xsi:type="dcterms:W3CDTF">2021-01-25T22:57:55Z</dcterms:created>
  <dcterms:modified xsi:type="dcterms:W3CDTF">2021-01-25T23:46:28Z</dcterms:modified>
</cp:coreProperties>
</file>