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584-A6A6-441A-91E3-44E65E46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05F-16EF-4B79-87C4-3D3E7D9B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D700-1FEE-4B1A-87B7-3D59D96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C5-C177-49F8-B555-38B5FB5C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313-5FEB-421C-8E48-F3FBA1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B28-1CCF-43A1-ABBD-71D0B05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E2F7-0134-42D7-B40E-7B9C89D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A-50CF-4373-9BE3-954CA6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C49-C20E-4D99-8A89-5850F02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0777-C915-441B-B2AF-22566E8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A242-EE27-43CD-9CE9-5C13CCAD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E95-58FA-4D85-9B82-81AD4289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64AE-BB06-4951-B365-5A376DC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63A-301E-470C-AE12-F320DF7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91A-591E-4372-BF4D-26DA8C8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919-013C-4ABF-8B4D-6FB9F95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70A-B5BB-416A-9EF4-AA186AEA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35A3-DC47-4C43-A907-ADBF0E6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4CE-A255-4088-9A04-560CA52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A50-9599-4C52-9BC0-C5851EA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232C-45EC-42A8-AFA7-A67B58E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4EE8-63E6-477C-A986-DFE4FB3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CD87-0E3E-4A2D-8D22-D7944B2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D69-0F16-44E2-824B-FBDA708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ADF-237C-49DF-80CF-62D9FAF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8A3-3F76-4B7B-80C1-ADEF62F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EF38-3A0D-491C-9256-58093882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A7C6-44E9-443B-8CF6-7D0B6F3B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0609-B32B-43FD-A4CE-46C9E27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3F73-7DAF-4C66-84B2-0EC5AB5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EA2C-2F1B-440D-AB38-4E86A89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3EB-6570-4BD7-A6D9-4438DCB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16B9-C091-4132-BC65-2ACECF22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C45E-5BF0-4894-B559-015D6EE2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27B53-9E7E-4B8B-BC96-02024001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13009-B198-4A14-960D-98707995A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89F-0FA4-4A34-AA50-E05E47B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3FBE-D75D-4361-86D0-18C7F2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0D9E-EC57-43EE-921F-AFF02580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0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A73-A6BE-492C-B188-74596C7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2A41-FBE7-4B54-B734-88F64BB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F0C9-5053-4503-8DF2-EDF3554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CF38-1003-4987-A2C8-7C6B1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6E55-452F-4604-AD14-8DF19DA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5690-20CC-4317-85E4-7326D82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3513-B83C-4F37-9456-63ABE20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B79B-B0DB-4414-907C-4822B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1E0-38C8-4A3D-B66F-779F876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8D9B-23B4-4ACA-B3DA-BE409E2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BD8F-BB95-49F1-B24B-0E2A49F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CA71-2797-4F76-8B56-4FA3396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4FC6-F75D-4509-AF89-43CAF63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90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17A-AFDD-4D71-AA2E-38846F5B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F4D8-247B-42BE-94A1-5FA988A8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F0DC-D56F-49D0-9D17-284D82B0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C84E-ECD5-4046-927B-E149E29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34D2-D7A6-4126-97ED-FFF8221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DCFF-6178-4C91-95A7-C78AF0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9441-674B-4760-9354-364931C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4BC6-DEBA-4AFA-BCDE-4EB05E1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DB4-EB00-4A46-AE73-5BEA93D9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7DC2-A07E-4E7E-B14F-806BFE439A3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83E-3E7D-4B83-8000-FD725C7F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0773-D331-4FB2-9A2B-1E254C7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219AA-5258-4CDE-BF37-1E672A8827DE}"/>
              </a:ext>
            </a:extLst>
          </p:cNvPr>
          <p:cNvSpPr/>
          <p:nvPr/>
        </p:nvSpPr>
        <p:spPr>
          <a:xfrm>
            <a:off x="454567" y="1627550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Behaviour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567E0-D094-412C-AD62-E80411416B00}"/>
              </a:ext>
            </a:extLst>
          </p:cNvPr>
          <p:cNvSpPr/>
          <p:nvPr/>
        </p:nvSpPr>
        <p:spPr>
          <a:xfrm>
            <a:off x="2105676" y="1631284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Motion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DBA2A-68DA-484B-B1E5-9A380328C25F}"/>
              </a:ext>
            </a:extLst>
          </p:cNvPr>
          <p:cNvSpPr/>
          <p:nvPr/>
        </p:nvSpPr>
        <p:spPr>
          <a:xfrm>
            <a:off x="3832091" y="1380928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40DE-CA75-4617-8A7A-06F21042ED1E}"/>
              </a:ext>
            </a:extLst>
          </p:cNvPr>
          <p:cNvSpPr/>
          <p:nvPr/>
        </p:nvSpPr>
        <p:spPr>
          <a:xfrm>
            <a:off x="3832091" y="2064866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AEA59-E3F2-413C-BFE6-056F2215BCAC}"/>
              </a:ext>
            </a:extLst>
          </p:cNvPr>
          <p:cNvSpPr/>
          <p:nvPr/>
        </p:nvSpPr>
        <p:spPr>
          <a:xfrm>
            <a:off x="3832091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0EF97-E2EF-48AA-BF22-9F8915B39E21}"/>
              </a:ext>
            </a:extLst>
          </p:cNvPr>
          <p:cNvSpPr/>
          <p:nvPr/>
        </p:nvSpPr>
        <p:spPr>
          <a:xfrm>
            <a:off x="3832091" y="745535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Feedback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050C8B-DBF0-4468-800D-D65C188050C3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2761979" y="1015534"/>
            <a:ext cx="1070112" cy="615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BAF457-909E-480E-BF69-FF00BBF4B675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2761979" y="2324459"/>
            <a:ext cx="1070112" cy="6470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8ED896-3302-4B17-B04E-FA144F4B5BE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282" y="1977871"/>
            <a:ext cx="413809" cy="3569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0F2B49-CBB1-4D67-AEF9-62FB8A5A67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18282" y="1650928"/>
            <a:ext cx="413809" cy="3269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2D36D2-534D-4304-8492-847E3798F31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67173" y="1974137"/>
            <a:ext cx="338503" cy="3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11D60F-33D1-497D-9A4E-3A8598DCF3D3}"/>
              </a:ext>
            </a:extLst>
          </p:cNvPr>
          <p:cNvCxnSpPr>
            <a:cxnSpLocks/>
            <a:stCxn id="7" idx="3"/>
            <a:endCxn id="47" idx="4"/>
          </p:cNvCxnSpPr>
          <p:nvPr/>
        </p:nvCxnSpPr>
        <p:spPr>
          <a:xfrm flipV="1">
            <a:off x="5144697" y="1493485"/>
            <a:ext cx="444172" cy="157443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1FCADAF-75FE-444B-8C9C-655CB8AE0735}"/>
              </a:ext>
            </a:extLst>
          </p:cNvPr>
          <p:cNvCxnSpPr>
            <a:cxnSpLocks/>
            <a:stCxn id="8" idx="3"/>
            <a:endCxn id="57" idx="0"/>
          </p:cNvCxnSpPr>
          <p:nvPr/>
        </p:nvCxnSpPr>
        <p:spPr>
          <a:xfrm>
            <a:off x="5144697" y="2334866"/>
            <a:ext cx="444171" cy="165244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178AA2-C179-41F6-B3D8-6137553C946B}"/>
              </a:ext>
            </a:extLst>
          </p:cNvPr>
          <p:cNvGrpSpPr/>
          <p:nvPr/>
        </p:nvGrpSpPr>
        <p:grpSpPr>
          <a:xfrm>
            <a:off x="5402772" y="1169485"/>
            <a:ext cx="372193" cy="324000"/>
            <a:chOff x="7163172" y="1123535"/>
            <a:chExt cx="372193" cy="324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77228-4B49-4DA9-B3DA-C35211A6AC19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B0E658-CA48-4C94-B01C-4339DDB0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52F6315-1272-47FA-9F6C-464052D79E53}"/>
              </a:ext>
            </a:extLst>
          </p:cNvPr>
          <p:cNvCxnSpPr>
            <a:cxnSpLocks/>
            <a:stCxn id="47" idx="0"/>
            <a:endCxn id="10" idx="3"/>
          </p:cNvCxnSpPr>
          <p:nvPr/>
        </p:nvCxnSpPr>
        <p:spPr>
          <a:xfrm rot="16200000" flipV="1">
            <a:off x="5289808" y="870424"/>
            <a:ext cx="153950" cy="44417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5344CC-C77B-4392-ABC5-5A3BFAEEB0C3}"/>
              </a:ext>
            </a:extLst>
          </p:cNvPr>
          <p:cNvGrpSpPr/>
          <p:nvPr/>
        </p:nvGrpSpPr>
        <p:grpSpPr>
          <a:xfrm>
            <a:off x="5402771" y="2500110"/>
            <a:ext cx="372193" cy="324000"/>
            <a:chOff x="7163172" y="1123535"/>
            <a:chExt cx="372193" cy="324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4D8634-F501-4E9D-A20D-C7FE9CF2A15A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2A8982-AA11-4A6F-9ACC-542F82CA6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398D85-C4B6-4CBC-AC6D-87E0754F0505}"/>
              </a:ext>
            </a:extLst>
          </p:cNvPr>
          <p:cNvCxnSpPr>
            <a:cxnSpLocks/>
            <a:stCxn id="57" idx="4"/>
            <a:endCxn id="9" idx="3"/>
          </p:cNvCxnSpPr>
          <p:nvPr/>
        </p:nvCxnSpPr>
        <p:spPr>
          <a:xfrm rot="5400000">
            <a:off x="5293092" y="2675716"/>
            <a:ext cx="147383" cy="444171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505FC69-E418-418F-9D7F-24DF840A78C3}"/>
              </a:ext>
            </a:extLst>
          </p:cNvPr>
          <p:cNvSpPr/>
          <p:nvPr/>
        </p:nvSpPr>
        <p:spPr>
          <a:xfrm>
            <a:off x="464919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731AD6-7E83-4D10-B53C-4310DC22AF2C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1110870" y="2320724"/>
            <a:ext cx="10352" cy="3807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C7C31B9-D34E-4A91-A318-75DCCC9A04D4}"/>
              </a:ext>
            </a:extLst>
          </p:cNvPr>
          <p:cNvSpPr/>
          <p:nvPr/>
        </p:nvSpPr>
        <p:spPr>
          <a:xfrm>
            <a:off x="454567" y="740963"/>
            <a:ext cx="1312606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User Controls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AED6D3-533D-440D-ADDF-608FA9D3836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1110870" y="1280963"/>
            <a:ext cx="0" cy="346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505568-D413-47C8-965F-B3CB531B4FBC}"/>
              </a:ext>
            </a:extLst>
          </p:cNvPr>
          <p:cNvSpPr/>
          <p:nvPr/>
        </p:nvSpPr>
        <p:spPr>
          <a:xfrm>
            <a:off x="6603133" y="948581"/>
            <a:ext cx="1862441" cy="293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Front Bumper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F7F6AF7-4260-4793-A430-5F9231D75C62}"/>
              </a:ext>
            </a:extLst>
          </p:cNvPr>
          <p:cNvSpPr/>
          <p:nvPr/>
        </p:nvSpPr>
        <p:spPr>
          <a:xfrm>
            <a:off x="6606089" y="1352075"/>
            <a:ext cx="1859485" cy="275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Sonar “too close”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B7B6A75-CB9A-4E7A-8574-94DDCC1A9EA8}"/>
              </a:ext>
            </a:extLst>
          </p:cNvPr>
          <p:cNvSpPr/>
          <p:nvPr/>
        </p:nvSpPr>
        <p:spPr>
          <a:xfrm>
            <a:off x="6603133" y="1867667"/>
            <a:ext cx="1859485" cy="293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Sonar “obstacle”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6778-9856-41C6-9610-71CA40A6C513}"/>
              </a:ext>
            </a:extLst>
          </p:cNvPr>
          <p:cNvSpPr/>
          <p:nvPr/>
        </p:nvSpPr>
        <p:spPr>
          <a:xfrm>
            <a:off x="8891680" y="1130153"/>
            <a:ext cx="914400" cy="321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Escape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DE15C6-BCE3-4A1F-916C-E4A4EC2C6CB7}"/>
              </a:ext>
            </a:extLst>
          </p:cNvPr>
          <p:cNvSpPr/>
          <p:nvPr/>
        </p:nvSpPr>
        <p:spPr>
          <a:xfrm>
            <a:off x="8880315" y="1864595"/>
            <a:ext cx="914400" cy="29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Avoid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979EE5-7232-4623-AC4D-1A242314AF32}"/>
              </a:ext>
            </a:extLst>
          </p:cNvPr>
          <p:cNvSpPr/>
          <p:nvPr/>
        </p:nvSpPr>
        <p:spPr>
          <a:xfrm>
            <a:off x="8880315" y="2579361"/>
            <a:ext cx="914400" cy="29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Cruise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DC6783-213B-4827-87A8-6D6E8D5C6B2A}"/>
              </a:ext>
            </a:extLst>
          </p:cNvPr>
          <p:cNvSpPr/>
          <p:nvPr/>
        </p:nvSpPr>
        <p:spPr>
          <a:xfrm>
            <a:off x="10114822" y="1862977"/>
            <a:ext cx="285311" cy="29329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E77381-B63E-452C-BA95-9F395C6170F4}"/>
              </a:ext>
            </a:extLst>
          </p:cNvPr>
          <p:cNvSpPr/>
          <p:nvPr/>
        </p:nvSpPr>
        <p:spPr>
          <a:xfrm>
            <a:off x="10400133" y="2579361"/>
            <a:ext cx="285311" cy="29329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CDA65B-69B1-4570-87BB-F0BFBF546FEF}"/>
              </a:ext>
            </a:extLst>
          </p:cNvPr>
          <p:cNvSpPr/>
          <p:nvPr/>
        </p:nvSpPr>
        <p:spPr>
          <a:xfrm>
            <a:off x="10046181" y="3267081"/>
            <a:ext cx="1625643" cy="293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Motor Control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9882371-3349-4A4E-87FB-D4530681C4D2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9806080" y="1290852"/>
            <a:ext cx="451398" cy="572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914729-1585-48C4-9043-040C65D4B294}"/>
              </a:ext>
            </a:extLst>
          </p:cNvPr>
          <p:cNvCxnSpPr>
            <a:cxnSpLocks/>
            <a:stCxn id="58" idx="3"/>
            <a:endCxn id="20" idx="2"/>
          </p:cNvCxnSpPr>
          <p:nvPr/>
        </p:nvCxnSpPr>
        <p:spPr>
          <a:xfrm flipV="1">
            <a:off x="9794715" y="2009625"/>
            <a:ext cx="320107" cy="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C28F47E-14E1-40DB-9815-E56EE91A197C}"/>
              </a:ext>
            </a:extLst>
          </p:cNvPr>
          <p:cNvCxnSpPr>
            <a:cxnSpLocks/>
            <a:stCxn id="20" idx="6"/>
            <a:endCxn id="61" idx="0"/>
          </p:cNvCxnSpPr>
          <p:nvPr/>
        </p:nvCxnSpPr>
        <p:spPr>
          <a:xfrm>
            <a:off x="10400133" y="2009625"/>
            <a:ext cx="142656" cy="5697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51D446-5DBB-4F19-8B17-E4CFDB3FD577}"/>
              </a:ext>
            </a:extLst>
          </p:cNvPr>
          <p:cNvCxnSpPr>
            <a:cxnSpLocks/>
            <a:stCxn id="60" idx="3"/>
            <a:endCxn id="61" idx="2"/>
          </p:cNvCxnSpPr>
          <p:nvPr/>
        </p:nvCxnSpPr>
        <p:spPr>
          <a:xfrm>
            <a:off x="9794715" y="2726009"/>
            <a:ext cx="605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18AD608-99FA-434C-BF28-9E09CB810BD5}"/>
              </a:ext>
            </a:extLst>
          </p:cNvPr>
          <p:cNvCxnSpPr>
            <a:cxnSpLocks/>
            <a:stCxn id="61" idx="6"/>
            <a:endCxn id="62" idx="0"/>
          </p:cNvCxnSpPr>
          <p:nvPr/>
        </p:nvCxnSpPr>
        <p:spPr>
          <a:xfrm>
            <a:off x="10685444" y="2726009"/>
            <a:ext cx="173559" cy="541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DE8D011-7E9E-4B8C-95C8-43C194E693BA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 flipV="1">
            <a:off x="8462618" y="2011243"/>
            <a:ext cx="417697" cy="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4AC901C-41FF-42B2-816B-75BA50C39735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465574" y="1095229"/>
            <a:ext cx="426106" cy="195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A98E6B8-3B62-44A6-A6E5-FD3048F0D0E2}"/>
              </a:ext>
            </a:extLst>
          </p:cNvPr>
          <p:cNvCxnSpPr>
            <a:cxnSpLocks/>
            <a:stCxn id="52" idx="3"/>
            <a:endCxn id="18" idx="1"/>
          </p:cNvCxnSpPr>
          <p:nvPr/>
        </p:nvCxnSpPr>
        <p:spPr>
          <a:xfrm flipV="1">
            <a:off x="8465574" y="1290852"/>
            <a:ext cx="426106" cy="198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2924B26-0BB0-4E64-8AB2-F61467324D2A}"/>
              </a:ext>
            </a:extLst>
          </p:cNvPr>
          <p:cNvGrpSpPr/>
          <p:nvPr/>
        </p:nvGrpSpPr>
        <p:grpSpPr>
          <a:xfrm>
            <a:off x="333375" y="582365"/>
            <a:ext cx="3141924" cy="2883932"/>
            <a:chOff x="1019175" y="1428750"/>
            <a:chExt cx="3141924" cy="2883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3B8BFC-98F6-4767-AEB9-FBB878CB8AA7}"/>
                </a:ext>
              </a:extLst>
            </p:cNvPr>
            <p:cNvGrpSpPr/>
            <p:nvPr/>
          </p:nvGrpSpPr>
          <p:grpSpPr>
            <a:xfrm rot="2230366">
              <a:off x="2034445" y="2316364"/>
              <a:ext cx="973767" cy="740778"/>
              <a:chOff x="2243995" y="2500132"/>
              <a:chExt cx="973767" cy="7407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3219FC-27C2-4204-AC26-D12478361411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26409F-C53A-4F60-B1DF-F8A80D92A409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85478-0ADA-4C86-820C-10CFEE994EA4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BF55E6-C58C-4230-9612-9C16DE252E19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5E3ECD-D00D-4053-A653-991A1E567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FCDCAD5-A369-4DE5-B694-4AA483B79F23}"/>
                    </a:ext>
                  </a:extLst>
                </p:cNvPr>
                <p:cNvCxnSpPr>
                  <a:cxnSpLocks/>
                  <a:stCxn id="7" idx="0"/>
                  <a:endCxn id="7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D94FA55-FDCD-43F4-B185-4F4F6A9AF5D2}"/>
                    </a:ext>
                  </a:extLst>
                </p:cNvPr>
                <p:cNvCxnSpPr>
                  <a:cxnSpLocks/>
                  <a:stCxn id="7" idx="2"/>
                  <a:endCxn id="7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D88A5E-156B-4CC6-96BC-DD85A9868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925" y="1428750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1A7883-488E-4C77-BD05-590E5D75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925" y="3943350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4B23-907E-4975-8209-18E908D32B2C}"/>
                </a:ext>
              </a:extLst>
            </p:cNvPr>
            <p:cNvSpPr txBox="1"/>
            <p:nvPr/>
          </p:nvSpPr>
          <p:spPr>
            <a:xfrm>
              <a:off x="1019175" y="1562100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32A1E-9448-4347-83AD-97C9C5E30B80}"/>
                </a:ext>
              </a:extLst>
            </p:cNvPr>
            <p:cNvSpPr txBox="1"/>
            <p:nvPr/>
          </p:nvSpPr>
          <p:spPr>
            <a:xfrm>
              <a:off x="3820941" y="39433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6CBB3E-2665-42C5-A268-AAEB4AFF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834318"/>
              <a:ext cx="0" cy="110903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B233C-5BB2-4615-B82D-863687C2E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327" y="2833419"/>
              <a:ext cx="1452498" cy="89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81E0B-8A7F-4425-829A-F747F9F79F18}"/>
                </a:ext>
              </a:extLst>
            </p:cNvPr>
            <p:cNvSpPr txBox="1"/>
            <p:nvPr/>
          </p:nvSpPr>
          <p:spPr>
            <a:xfrm>
              <a:off x="2155913" y="27806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20D60-0C48-4FB6-8904-147DAAA8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3179" y="2314775"/>
              <a:ext cx="716251" cy="51954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3CE433-9BE1-4BD7-AF3B-02DB7BD3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124343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FC8F49-47A3-499F-9B00-1555C99FFE61}"/>
                </a:ext>
              </a:extLst>
            </p:cNvPr>
            <p:cNvSpPr/>
            <p:nvPr/>
          </p:nvSpPr>
          <p:spPr>
            <a:xfrm rot="2328813">
              <a:off x="1831023" y="2508140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0BF89-5C3A-4DDC-BBD8-7FE138D8834B}"/>
                </a:ext>
              </a:extLst>
            </p:cNvPr>
            <p:cNvSpPr txBox="1"/>
            <p:nvPr/>
          </p:nvSpPr>
          <p:spPr>
            <a:xfrm>
              <a:off x="1532765" y="1952667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Y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62235-8AEA-4DF5-8E88-84F383658135}"/>
                </a:ext>
              </a:extLst>
            </p:cNvPr>
            <p:cNvSpPr txBox="1"/>
            <p:nvPr/>
          </p:nvSpPr>
          <p:spPr>
            <a:xfrm>
              <a:off x="2853880" y="181510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X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C6F97E-ACA6-4216-B392-4381E3199EAC}"/>
                </a:ext>
              </a:extLst>
            </p:cNvPr>
            <p:cNvSpPr txBox="1"/>
            <p:nvPr/>
          </p:nvSpPr>
          <p:spPr>
            <a:xfrm>
              <a:off x="2613311" y="24494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θ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61719A-6D82-4225-A3B3-E6A21C467608}"/>
              </a:ext>
            </a:extLst>
          </p:cNvPr>
          <p:cNvGrpSpPr/>
          <p:nvPr/>
        </p:nvGrpSpPr>
        <p:grpSpPr>
          <a:xfrm>
            <a:off x="3702578" y="621624"/>
            <a:ext cx="3141924" cy="2883932"/>
            <a:chOff x="4930784" y="1391453"/>
            <a:chExt cx="3141924" cy="28839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52E0655-39F7-40FC-8CDE-155FBE079758}"/>
                </a:ext>
              </a:extLst>
            </p:cNvPr>
            <p:cNvGrpSpPr/>
            <p:nvPr/>
          </p:nvGrpSpPr>
          <p:grpSpPr>
            <a:xfrm rot="2230366">
              <a:off x="5946054" y="2279067"/>
              <a:ext cx="973767" cy="740778"/>
              <a:chOff x="2243995" y="2500132"/>
              <a:chExt cx="973767" cy="74077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0C05A22-F732-4FE6-BD87-2EFAD549E3CB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792AA74-E717-4FC9-8B46-B5E0BD7E6996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02CE8C-FD9F-47FE-AEBC-CAE74BAE9998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E28482-6DE2-43CA-9A89-2BA9A993C1AD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9DA1104-D657-4F98-8610-732D09FD3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50A786D-2DDA-4012-9300-A3B6FF248FE0}"/>
                    </a:ext>
                  </a:extLst>
                </p:cNvPr>
                <p:cNvCxnSpPr>
                  <a:cxnSpLocks/>
                  <a:stCxn id="93" idx="0"/>
                  <a:endCxn id="93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815D582-1F77-4EF2-A0C6-95593161D361}"/>
                    </a:ext>
                  </a:extLst>
                </p:cNvPr>
                <p:cNvCxnSpPr>
                  <a:cxnSpLocks/>
                  <a:stCxn id="93" idx="2"/>
                  <a:endCxn id="93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5AEA0DE-1C2A-42CB-8069-5A2EC093E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34" y="1391453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30B0FB-2EAE-4027-BC3B-A2FC3BF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34" y="3906053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0FCDEC-5BD3-4E7D-887C-75C1DB782291}"/>
                </a:ext>
              </a:extLst>
            </p:cNvPr>
            <p:cNvSpPr txBox="1"/>
            <p:nvPr/>
          </p:nvSpPr>
          <p:spPr>
            <a:xfrm>
              <a:off x="4930784" y="1524803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AFBE6-03CF-48F9-B7EB-2869D6B2B9C9}"/>
                </a:ext>
              </a:extLst>
            </p:cNvPr>
            <p:cNvSpPr txBox="1"/>
            <p:nvPr/>
          </p:nvSpPr>
          <p:spPr>
            <a:xfrm>
              <a:off x="7732550" y="39060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3AAEA5-B9FB-47CF-92CC-850E5A279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039" y="2087046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7FE835D-3805-4720-8C95-6DCC01DF3CE5}"/>
                </a:ext>
              </a:extLst>
            </p:cNvPr>
            <p:cNvSpPr>
              <a:spLocks noChangeAspect="1"/>
            </p:cNvSpPr>
            <p:nvPr/>
          </p:nvSpPr>
          <p:spPr>
            <a:xfrm rot="4474356" flipH="1">
              <a:off x="6122797" y="2616177"/>
              <a:ext cx="384723" cy="384723"/>
            </a:xfrm>
            <a:prstGeom prst="arc">
              <a:avLst>
                <a:gd name="adj1" fmla="val 11309142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855EDD-9CDF-4464-9448-D2BF1E2F724E}"/>
                </a:ext>
              </a:extLst>
            </p:cNvPr>
            <p:cNvSpPr txBox="1"/>
            <p:nvPr/>
          </p:nvSpPr>
          <p:spPr>
            <a:xfrm>
              <a:off x="6765489" y="17778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5B3ED0-6660-4245-882D-53784E2DEF66}"/>
                </a:ext>
              </a:extLst>
            </p:cNvPr>
            <p:cNvSpPr txBox="1"/>
            <p:nvPr/>
          </p:nvSpPr>
          <p:spPr>
            <a:xfrm>
              <a:off x="6425764" y="24426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6EAFD5-8CF3-473A-8F23-CB1755CA3524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>
              <a:off x="6774782" y="2908672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F1A2C-1843-4D6D-B087-AA35D055E845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6550984" y="3203805"/>
              <a:ext cx="220421" cy="161889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9C5250-538D-4269-B61F-94D8E000A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82" y="3070560"/>
              <a:ext cx="223200" cy="302885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BC316FD-A434-4CBE-BA39-7E9EC262C28C}"/>
                </a:ext>
              </a:extLst>
            </p:cNvPr>
            <p:cNvSpPr txBox="1"/>
            <p:nvPr/>
          </p:nvSpPr>
          <p:spPr>
            <a:xfrm>
              <a:off x="6835776" y="31028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2r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EA71E4-EE43-4857-A7AC-1C98274976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69251" y="2718467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E63231-137F-4B9A-9458-479A127F6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0178" y="3230170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BA42FF7-74E4-42E3-B11B-0DB4C0F2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2104" y="2902795"/>
              <a:ext cx="685675" cy="510242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9C61ED-6C7C-48ED-AB1D-FA2AE12F22EC}"/>
                </a:ext>
              </a:extLst>
            </p:cNvPr>
            <p:cNvSpPr txBox="1"/>
            <p:nvPr/>
          </p:nvSpPr>
          <p:spPr>
            <a:xfrm>
              <a:off x="5793713" y="30527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B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934CD-CAC8-4684-BB8C-DF75D6BB56AD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6025311" y="2572773"/>
              <a:ext cx="591457" cy="448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B7307A-C29E-487B-ACD6-4647F543165D}"/>
              </a:ext>
            </a:extLst>
          </p:cNvPr>
          <p:cNvGrpSpPr/>
          <p:nvPr/>
        </p:nvGrpSpPr>
        <p:grpSpPr>
          <a:xfrm>
            <a:off x="4848586" y="4481122"/>
            <a:ext cx="1438700" cy="973767"/>
            <a:chOff x="4902138" y="4494477"/>
            <a:chExt cx="1438700" cy="9737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31223-FD5A-4D81-9A36-7BD7BEB527B6}"/>
                </a:ext>
              </a:extLst>
            </p:cNvPr>
            <p:cNvSpPr txBox="1"/>
            <p:nvPr/>
          </p:nvSpPr>
          <p:spPr>
            <a:xfrm>
              <a:off x="5779888" y="4837337"/>
              <a:ext cx="56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1D2568-EB57-45D7-9DF2-D418CE93D208}"/>
                </a:ext>
              </a:extLst>
            </p:cNvPr>
            <p:cNvSpPr txBox="1"/>
            <p:nvPr/>
          </p:nvSpPr>
          <p:spPr>
            <a:xfrm>
              <a:off x="5104171" y="506938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F1437FA-844C-402A-BBB8-EE1142368F1D}"/>
                </a:ext>
              </a:extLst>
            </p:cNvPr>
            <p:cNvGrpSpPr/>
            <p:nvPr/>
          </p:nvGrpSpPr>
          <p:grpSpPr>
            <a:xfrm rot="3180000">
              <a:off x="4857188" y="4539427"/>
              <a:ext cx="973767" cy="883868"/>
              <a:chOff x="4877296" y="4549453"/>
              <a:chExt cx="973767" cy="8838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E2EA1EA-19AD-480A-A4BE-DC5D0326ADFF}"/>
                  </a:ext>
                </a:extLst>
              </p:cNvPr>
              <p:cNvGrpSpPr/>
              <p:nvPr/>
            </p:nvGrpSpPr>
            <p:grpSpPr>
              <a:xfrm rot="2230366">
                <a:off x="4877296" y="4691118"/>
                <a:ext cx="973767" cy="740778"/>
                <a:chOff x="2243995" y="2500132"/>
                <a:chExt cx="973767" cy="74077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8D3212D-1E6A-4D7E-9081-B13313F083F2}"/>
                    </a:ext>
                  </a:extLst>
                </p:cNvPr>
                <p:cNvSpPr/>
                <p:nvPr/>
              </p:nvSpPr>
              <p:spPr>
                <a:xfrm>
                  <a:off x="224399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EAE31558-B16E-4B34-8580-5B31814DE1A6}"/>
                    </a:ext>
                  </a:extLst>
                </p:cNvPr>
                <p:cNvSpPr/>
                <p:nvPr/>
              </p:nvSpPr>
              <p:spPr>
                <a:xfrm>
                  <a:off x="310201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507E27D-87DD-4000-A126-3276786D87C1}"/>
                    </a:ext>
                  </a:extLst>
                </p:cNvPr>
                <p:cNvSpPr/>
                <p:nvPr/>
              </p:nvSpPr>
              <p:spPr>
                <a:xfrm>
                  <a:off x="2359742" y="2500132"/>
                  <a:ext cx="742273" cy="7407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C8DAA657-6D71-46AE-935B-414D6931A9E4}"/>
                    </a:ext>
                  </a:extLst>
                </p:cNvPr>
                <p:cNvGrpSpPr/>
                <p:nvPr/>
              </p:nvGrpSpPr>
              <p:grpSpPr>
                <a:xfrm>
                  <a:off x="2676878" y="3001715"/>
                  <a:ext cx="108000" cy="108000"/>
                  <a:chOff x="992406" y="2959882"/>
                  <a:chExt cx="108000" cy="108000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33C42E3-D041-418F-AE43-D22CE41A2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2406" y="2959882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u="sng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5112BEF-3E6D-44B3-BC44-804D9C90F288}"/>
                      </a:ext>
                    </a:extLst>
                  </p:cNvPr>
                  <p:cNvCxnSpPr>
                    <a:cxnSpLocks/>
                    <a:stCxn id="124" idx="0"/>
                    <a:endCxn id="124" idx="4"/>
                  </p:cNvCxnSpPr>
                  <p:nvPr/>
                </p:nvCxnSpPr>
                <p:spPr>
                  <a:xfrm>
                    <a:off x="1046406" y="2959882"/>
                    <a:ext cx="0" cy="1080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B2A38BE-2507-43D0-A121-A78420E04B0A}"/>
                      </a:ext>
                    </a:extLst>
                  </p:cNvPr>
                  <p:cNvCxnSpPr>
                    <a:cxnSpLocks/>
                    <a:stCxn id="124" idx="2"/>
                    <a:endCxn id="124" idx="6"/>
                  </p:cNvCxnSpPr>
                  <p:nvPr/>
                </p:nvCxnSpPr>
                <p:spPr>
                  <a:xfrm>
                    <a:off x="992406" y="301388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E445FF9-9753-4C38-A57D-B19125E6CC0E}"/>
                  </a:ext>
                </a:extLst>
              </p:cNvPr>
              <p:cNvCxnSpPr>
                <a:cxnSpLocks/>
              </p:cNvCxnSpPr>
              <p:nvPr/>
            </p:nvCxnSpPr>
            <p:spPr>
              <a:xfrm rot="18420000" flipV="1">
                <a:off x="5105922" y="4915520"/>
                <a:ext cx="733130" cy="9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08AF0565-DF20-49B4-9576-45578C2683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297737" flipH="1">
                <a:off x="5054040" y="5028228"/>
                <a:ext cx="384723" cy="384723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635148-F84B-426A-9529-1788CB1EDB5D}"/>
                  </a:ext>
                </a:extLst>
              </p:cNvPr>
              <p:cNvCxnSpPr>
                <a:cxnSpLocks/>
                <a:stCxn id="120" idx="3"/>
                <a:endCxn id="121" idx="1"/>
              </p:cNvCxnSpPr>
              <p:nvPr/>
            </p:nvCxnSpPr>
            <p:spPr>
              <a:xfrm>
                <a:off x="4956553" y="4984824"/>
                <a:ext cx="591457" cy="4484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2BB717-0FA2-419B-ADB7-A4DD0C23A460}"/>
              </a:ext>
            </a:extLst>
          </p:cNvPr>
          <p:cNvGrpSpPr/>
          <p:nvPr/>
        </p:nvGrpSpPr>
        <p:grpSpPr>
          <a:xfrm rot="5410366">
            <a:off x="6768965" y="4640919"/>
            <a:ext cx="973767" cy="740778"/>
            <a:chOff x="2243995" y="2500132"/>
            <a:chExt cx="973767" cy="740778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2390F0-92AC-4F59-A748-692F1DBA1222}"/>
                </a:ext>
              </a:extLst>
            </p:cNvPr>
            <p:cNvSpPr/>
            <p:nvPr/>
          </p:nvSpPr>
          <p:spPr>
            <a:xfrm>
              <a:off x="224399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A75CFCC-3EA3-4539-B573-B935D20C3A87}"/>
                </a:ext>
              </a:extLst>
            </p:cNvPr>
            <p:cNvSpPr/>
            <p:nvPr/>
          </p:nvSpPr>
          <p:spPr>
            <a:xfrm>
              <a:off x="310201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44CCE0-C48C-430F-8F17-AF4416580953}"/>
                </a:ext>
              </a:extLst>
            </p:cNvPr>
            <p:cNvSpPr/>
            <p:nvPr/>
          </p:nvSpPr>
          <p:spPr>
            <a:xfrm>
              <a:off x="2359742" y="2500132"/>
              <a:ext cx="742273" cy="740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1F440F0-CC1C-4BB1-A308-D2D851A3EB09}"/>
                </a:ext>
              </a:extLst>
            </p:cNvPr>
            <p:cNvGrpSpPr/>
            <p:nvPr/>
          </p:nvGrpSpPr>
          <p:grpSpPr>
            <a:xfrm>
              <a:off x="2676878" y="3001715"/>
              <a:ext cx="108000" cy="108000"/>
              <a:chOff x="992406" y="2959882"/>
              <a:chExt cx="108000" cy="108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61D8596-5493-4853-8AF4-66DB41E3E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2406" y="295988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00434C-F37C-4A6F-8B20-4965E7BE7363}"/>
                  </a:ext>
                </a:extLst>
              </p:cNvPr>
              <p:cNvCxnSpPr>
                <a:cxnSpLocks/>
                <a:stCxn id="146" idx="0"/>
                <a:endCxn id="146" idx="4"/>
              </p:cNvCxnSpPr>
              <p:nvPr/>
            </p:nvCxnSpPr>
            <p:spPr>
              <a:xfrm>
                <a:off x="1046406" y="2959882"/>
                <a:ext cx="0" cy="10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1BD3EA6-2B0C-413C-AE60-A51559967360}"/>
                  </a:ext>
                </a:extLst>
              </p:cNvPr>
              <p:cNvCxnSpPr>
                <a:cxnSpLocks/>
                <a:stCxn id="146" idx="2"/>
                <a:endCxn id="146" idx="6"/>
              </p:cNvCxnSpPr>
              <p:nvPr/>
            </p:nvCxnSpPr>
            <p:spPr>
              <a:xfrm>
                <a:off x="992406" y="3013882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3B67BD-6208-4275-8C0D-D9F2072B42B0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257143" y="4580787"/>
            <a:ext cx="490142" cy="151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6738F4-9D66-41DF-BED5-CF71197D1CC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H="1">
            <a:off x="7069536" y="4639615"/>
            <a:ext cx="2238" cy="7422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6ABCA96E-497F-4EE6-97CB-021E4B89E6D7}"/>
              </a:ext>
            </a:extLst>
          </p:cNvPr>
          <p:cNvSpPr/>
          <p:nvPr/>
        </p:nvSpPr>
        <p:spPr>
          <a:xfrm>
            <a:off x="6326356" y="4873217"/>
            <a:ext cx="271549" cy="270861"/>
          </a:xfrm>
          <a:prstGeom prst="rightArrow">
            <a:avLst>
              <a:gd name="adj1" fmla="val 50000"/>
              <a:gd name="adj2" fmla="val 639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31716AD-E0C2-4C47-99FC-1F41259D22A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254556" y="5438762"/>
            <a:ext cx="489600" cy="155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36BBDB3-B13F-4FAA-80C7-88653D1623FA}"/>
              </a:ext>
            </a:extLst>
          </p:cNvPr>
          <p:cNvSpPr txBox="1"/>
          <p:nvPr/>
        </p:nvSpPr>
        <p:spPr>
          <a:xfrm>
            <a:off x="7704498" y="4391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L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F3885-D3D8-4A36-97D2-950A1D680302}"/>
              </a:ext>
            </a:extLst>
          </p:cNvPr>
          <p:cNvSpPr txBox="1"/>
          <p:nvPr/>
        </p:nvSpPr>
        <p:spPr>
          <a:xfrm>
            <a:off x="7704498" y="52655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R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052C76-10A3-460F-BF40-39F444FDBDCC}"/>
              </a:ext>
            </a:extLst>
          </p:cNvPr>
          <p:cNvGrpSpPr/>
          <p:nvPr/>
        </p:nvGrpSpPr>
        <p:grpSpPr>
          <a:xfrm>
            <a:off x="8211093" y="730112"/>
            <a:ext cx="2145156" cy="2314449"/>
            <a:chOff x="4206251" y="695387"/>
            <a:chExt cx="2145156" cy="23144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BC21B3-84E3-461F-AB69-0469020C3683}"/>
                </a:ext>
              </a:extLst>
            </p:cNvPr>
            <p:cNvSpPr/>
            <p:nvPr/>
          </p:nvSpPr>
          <p:spPr>
            <a:xfrm>
              <a:off x="5287092" y="1850186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D25055-E472-4E20-A17F-0FF1B0ABDC32}"/>
                </a:ext>
              </a:extLst>
            </p:cNvPr>
            <p:cNvSpPr/>
            <p:nvPr/>
          </p:nvSpPr>
          <p:spPr>
            <a:xfrm>
              <a:off x="5286083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1DB27B-7BFC-4522-9FD6-FDA3E2B728F8}"/>
                </a:ext>
              </a:extLst>
            </p:cNvPr>
            <p:cNvSpPr/>
            <p:nvPr/>
          </p:nvSpPr>
          <p:spPr>
            <a:xfrm>
              <a:off x="4384492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B394D27-7FCD-4D79-9B93-5193F83CDDDE}"/>
                </a:ext>
              </a:extLst>
            </p:cNvPr>
            <p:cNvSpPr/>
            <p:nvPr/>
          </p:nvSpPr>
          <p:spPr>
            <a:xfrm>
              <a:off x="4385217" y="1851817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DAEDAC-2732-43E4-B169-40D43CACE947}"/>
                </a:ext>
              </a:extLst>
            </p:cNvPr>
            <p:cNvSpPr txBox="1"/>
            <p:nvPr/>
          </p:nvSpPr>
          <p:spPr>
            <a:xfrm>
              <a:off x="5242424" y="695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+V</a:t>
              </a:r>
              <a:endParaRPr lang="en-AU" baseline="-25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4352C4-CA0C-4525-BBF8-CF694D066ABA}"/>
                </a:ext>
              </a:extLst>
            </p:cNvPr>
            <p:cNvSpPr/>
            <p:nvPr/>
          </p:nvSpPr>
          <p:spPr>
            <a:xfrm>
              <a:off x="5242424" y="1809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1A103F-C076-401B-8866-7290FF8D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51" y="1839642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1C1268-F935-4818-9C9E-4FFA0D6F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29" y="801395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Curved Right 115">
              <a:extLst>
                <a:ext uri="{FF2B5EF4-FFF2-40B4-BE49-F238E27FC236}">
                  <a16:creationId xmlns:a16="http://schemas.microsoft.com/office/drawing/2014/main" id="{EFDB4EC3-E6E2-4991-A850-283F0D0CD776}"/>
                </a:ext>
              </a:extLst>
            </p:cNvPr>
            <p:cNvSpPr/>
            <p:nvPr/>
          </p:nvSpPr>
          <p:spPr>
            <a:xfrm>
              <a:off x="5044962" y="1679821"/>
              <a:ext cx="144000" cy="3600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246856A7-2F29-468D-A8E4-236BA7691329}"/>
                </a:ext>
              </a:extLst>
            </p:cNvPr>
            <p:cNvSpPr/>
            <p:nvPr/>
          </p:nvSpPr>
          <p:spPr>
            <a:xfrm>
              <a:off x="5367886" y="1679821"/>
              <a:ext cx="142036" cy="36000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A7A6C-3455-4B6F-8D1E-280DEEA80E1E}"/>
                </a:ext>
              </a:extLst>
            </p:cNvPr>
            <p:cNvSpPr txBox="1"/>
            <p:nvPr/>
          </p:nvSpPr>
          <p:spPr>
            <a:xfrm>
              <a:off x="5399388" y="149909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D053B8-7045-4486-A51E-6AF324FFB7E6}"/>
                </a:ext>
              </a:extLst>
            </p:cNvPr>
            <p:cNvSpPr txBox="1"/>
            <p:nvPr/>
          </p:nvSpPr>
          <p:spPr>
            <a:xfrm>
              <a:off x="4732971" y="1499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FF5EC1-8635-4BEE-9587-C605202ACAE1}"/>
                </a:ext>
              </a:extLst>
            </p:cNvPr>
            <p:cNvSpPr txBox="1"/>
            <p:nvPr/>
          </p:nvSpPr>
          <p:spPr>
            <a:xfrm>
              <a:off x="4852294" y="264050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-V</a:t>
              </a:r>
              <a:endParaRPr lang="en-A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40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D422B1-8BB8-4668-9E0C-307A1F4F3BCE}"/>
              </a:ext>
            </a:extLst>
          </p:cNvPr>
          <p:cNvGrpSpPr/>
          <p:nvPr/>
        </p:nvGrpSpPr>
        <p:grpSpPr>
          <a:xfrm>
            <a:off x="4206251" y="695387"/>
            <a:ext cx="2234996" cy="2194826"/>
            <a:chOff x="4206251" y="695387"/>
            <a:chExt cx="2234996" cy="21948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3780C7-094E-4425-A106-16AF38EC6C23}"/>
                </a:ext>
              </a:extLst>
            </p:cNvPr>
            <p:cNvSpPr/>
            <p:nvPr/>
          </p:nvSpPr>
          <p:spPr>
            <a:xfrm>
              <a:off x="5287092" y="1850186"/>
              <a:ext cx="890343" cy="9029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41B29E2-6F1B-423D-8865-E68E25CF476C}"/>
                </a:ext>
              </a:extLst>
            </p:cNvPr>
            <p:cNvSpPr/>
            <p:nvPr/>
          </p:nvSpPr>
          <p:spPr>
            <a:xfrm>
              <a:off x="5286083" y="936698"/>
              <a:ext cx="890343" cy="902944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2E8703-5F96-428A-BBD3-140E2E92E71D}"/>
                </a:ext>
              </a:extLst>
            </p:cNvPr>
            <p:cNvSpPr/>
            <p:nvPr/>
          </p:nvSpPr>
          <p:spPr>
            <a:xfrm>
              <a:off x="4384492" y="936698"/>
              <a:ext cx="890343" cy="902944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29E30B-93B9-4FF9-85E8-96759C0AF6E5}"/>
                </a:ext>
              </a:extLst>
            </p:cNvPr>
            <p:cNvSpPr/>
            <p:nvPr/>
          </p:nvSpPr>
          <p:spPr>
            <a:xfrm>
              <a:off x="4385217" y="1851817"/>
              <a:ext cx="890343" cy="902944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0207C0C-3C0A-4899-A7DF-55EB895745AC}"/>
                </a:ext>
              </a:extLst>
            </p:cNvPr>
            <p:cNvSpPr txBox="1"/>
            <p:nvPr/>
          </p:nvSpPr>
          <p:spPr>
            <a:xfrm>
              <a:off x="6176431" y="1583816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A02F17-A9E7-463D-872E-10F7302F6F7D}"/>
                </a:ext>
              </a:extLst>
            </p:cNvPr>
            <p:cNvSpPr txBox="1"/>
            <p:nvPr/>
          </p:nvSpPr>
          <p:spPr>
            <a:xfrm>
              <a:off x="5242424" y="695387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0E4CA3D-AAB7-4046-8848-5D22F754F764}"/>
                </a:ext>
              </a:extLst>
            </p:cNvPr>
            <p:cNvSpPr/>
            <p:nvPr/>
          </p:nvSpPr>
          <p:spPr>
            <a:xfrm>
              <a:off x="5604546" y="14533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5B5CDB-36F3-4D2B-AAE8-3F27F69E4182}"/>
                </a:ext>
              </a:extLst>
            </p:cNvPr>
            <p:cNvCxnSpPr>
              <a:cxnSpLocks/>
              <a:stCxn id="77" idx="3"/>
              <a:endCxn id="81" idx="7"/>
            </p:cNvCxnSpPr>
            <p:nvPr/>
          </p:nvCxnSpPr>
          <p:spPr>
            <a:xfrm flipH="1">
              <a:off x="5303880" y="1514797"/>
              <a:ext cx="311210" cy="3055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FB5CE8-ADD6-4E33-9DA5-8E162F304241}"/>
                </a:ext>
              </a:extLst>
            </p:cNvPr>
            <p:cNvSpPr txBox="1"/>
            <p:nvPr/>
          </p:nvSpPr>
          <p:spPr>
            <a:xfrm>
              <a:off x="5421167" y="1206561"/>
              <a:ext cx="755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(r, 90-W)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C7A0D4-4B24-4695-AD0F-BDBD5A064615}"/>
                </a:ext>
              </a:extLst>
            </p:cNvPr>
            <p:cNvSpPr/>
            <p:nvPr/>
          </p:nvSpPr>
          <p:spPr>
            <a:xfrm>
              <a:off x="5242424" y="1809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519976-42EF-4FF7-9438-FD4FEBB25872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51" y="1839642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E708414-D3E3-4FF5-A60F-315C970C45E1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29" y="801395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row: Curved Right 91">
              <a:extLst>
                <a:ext uri="{FF2B5EF4-FFF2-40B4-BE49-F238E27FC236}">
                  <a16:creationId xmlns:a16="http://schemas.microsoft.com/office/drawing/2014/main" id="{BE9FBF13-A583-4D89-9FB6-1FD32AA40747}"/>
                </a:ext>
              </a:extLst>
            </p:cNvPr>
            <p:cNvSpPr/>
            <p:nvPr/>
          </p:nvSpPr>
          <p:spPr>
            <a:xfrm>
              <a:off x="5044962" y="1679821"/>
              <a:ext cx="144000" cy="3600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4" name="Arrow: Curved Left 93">
              <a:extLst>
                <a:ext uri="{FF2B5EF4-FFF2-40B4-BE49-F238E27FC236}">
                  <a16:creationId xmlns:a16="http://schemas.microsoft.com/office/drawing/2014/main" id="{0772228D-BF60-419C-A739-615AE45227FE}"/>
                </a:ext>
              </a:extLst>
            </p:cNvPr>
            <p:cNvSpPr/>
            <p:nvPr/>
          </p:nvSpPr>
          <p:spPr>
            <a:xfrm>
              <a:off x="5367886" y="1679821"/>
              <a:ext cx="142036" cy="36000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34B1D0-C2AE-4943-8716-0743206C53E4}"/>
                </a:ext>
              </a:extLst>
            </p:cNvPr>
            <p:cNvSpPr txBox="1"/>
            <p:nvPr/>
          </p:nvSpPr>
          <p:spPr>
            <a:xfrm>
              <a:off x="5445688" y="1661146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+W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64678E-5B26-4461-9F0A-457B03BD871D}"/>
                </a:ext>
              </a:extLst>
            </p:cNvPr>
            <p:cNvSpPr txBox="1"/>
            <p:nvPr/>
          </p:nvSpPr>
          <p:spPr>
            <a:xfrm>
              <a:off x="4779271" y="1661147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-W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DF2D6B5-6F97-458A-A7FF-649D92758D6F}"/>
                </a:ext>
              </a:extLst>
            </p:cNvPr>
            <p:cNvSpPr/>
            <p:nvPr/>
          </p:nvSpPr>
          <p:spPr>
            <a:xfrm>
              <a:off x="5604684" y="2168948"/>
              <a:ext cx="72000" cy="720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3404F77-EB48-4656-AAFA-491D63B5B7A1}"/>
                </a:ext>
              </a:extLst>
            </p:cNvPr>
            <p:cNvCxnSpPr>
              <a:cxnSpLocks/>
              <a:stCxn id="97" idx="1"/>
              <a:endCxn id="81" idx="5"/>
            </p:cNvCxnSpPr>
            <p:nvPr/>
          </p:nvCxnSpPr>
          <p:spPr>
            <a:xfrm flipH="1" flipV="1">
              <a:off x="5303880" y="1871260"/>
              <a:ext cx="311348" cy="308232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982D1E-8BA2-4CDF-A3C5-807DE9AF0DB4}"/>
                </a:ext>
              </a:extLst>
            </p:cNvPr>
            <p:cNvSpPr txBox="1"/>
            <p:nvPr/>
          </p:nvSpPr>
          <p:spPr>
            <a:xfrm>
              <a:off x="5438903" y="2204845"/>
              <a:ext cx="890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(r, 90+W)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54BA98-CA1E-4723-873A-55386F4F7437}"/>
                </a:ext>
              </a:extLst>
            </p:cNvPr>
            <p:cNvSpPr txBox="1"/>
            <p:nvPr/>
          </p:nvSpPr>
          <p:spPr>
            <a:xfrm>
              <a:off x="5898605" y="907216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Q1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68D3B2-F40C-41A5-AC30-68E26487CC46}"/>
                </a:ext>
              </a:extLst>
            </p:cNvPr>
            <p:cNvSpPr txBox="1"/>
            <p:nvPr/>
          </p:nvSpPr>
          <p:spPr>
            <a:xfrm>
              <a:off x="5898605" y="2529052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Q4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3BD5BDC-E578-4828-97C6-BC2AD10B9557}"/>
                </a:ext>
              </a:extLst>
            </p:cNvPr>
            <p:cNvSpPr txBox="1"/>
            <p:nvPr/>
          </p:nvSpPr>
          <p:spPr>
            <a:xfrm>
              <a:off x="4349623" y="2520715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Q3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56E8263-CF25-4B23-BB74-DE2553770430}"/>
                </a:ext>
              </a:extLst>
            </p:cNvPr>
            <p:cNvSpPr txBox="1"/>
            <p:nvPr/>
          </p:nvSpPr>
          <p:spPr>
            <a:xfrm>
              <a:off x="4337852" y="906861"/>
              <a:ext cx="336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Q2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D2451-98AC-4395-827B-75F3D30EEAF8}"/>
              </a:ext>
            </a:extLst>
          </p:cNvPr>
          <p:cNvGrpSpPr/>
          <p:nvPr/>
        </p:nvGrpSpPr>
        <p:grpSpPr>
          <a:xfrm>
            <a:off x="377676" y="178145"/>
            <a:ext cx="2615709" cy="2695064"/>
            <a:chOff x="377676" y="178145"/>
            <a:chExt cx="2615709" cy="2695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AB9AD0-7BC3-4600-B8CB-02962481ACFC}"/>
                </a:ext>
              </a:extLst>
            </p:cNvPr>
            <p:cNvSpPr txBox="1"/>
            <p:nvPr/>
          </p:nvSpPr>
          <p:spPr>
            <a:xfrm>
              <a:off x="2728569" y="156681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47391-47B0-41E5-9979-2513F8A163E8}"/>
                </a:ext>
              </a:extLst>
            </p:cNvPr>
            <p:cNvSpPr txBox="1"/>
            <p:nvPr/>
          </p:nvSpPr>
          <p:spPr>
            <a:xfrm>
              <a:off x="1794562" y="6783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B08575-ABDF-472F-A5C7-8ED29D29AF7C}"/>
                </a:ext>
              </a:extLst>
            </p:cNvPr>
            <p:cNvSpPr/>
            <p:nvPr/>
          </p:nvSpPr>
          <p:spPr>
            <a:xfrm>
              <a:off x="2156684" y="143633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0D549-67A6-4EE8-84D9-65D549A6C783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192684" y="1508337"/>
              <a:ext cx="0" cy="335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CB542E-7894-4630-B35E-98BC879F12F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1830562" y="1472337"/>
              <a:ext cx="32612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665E50-E375-4C01-A4D8-EF01A172C56B}"/>
                </a:ext>
              </a:extLst>
            </p:cNvPr>
            <p:cNvSpPr txBox="1"/>
            <p:nvPr/>
          </p:nvSpPr>
          <p:spPr>
            <a:xfrm>
              <a:off x="1973305" y="1189557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(</a:t>
              </a:r>
              <a:r>
                <a:rPr lang="en-AU" sz="1200" dirty="0" err="1"/>
                <a:t>x,y</a:t>
              </a:r>
              <a:r>
                <a:rPr lang="en-AU" sz="1200" dirty="0"/>
                <a:t>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DAAE7B-0FD6-422E-A8D0-D95C137DD333}"/>
                </a:ext>
              </a:extLst>
            </p:cNvPr>
            <p:cNvSpPr/>
            <p:nvPr/>
          </p:nvSpPr>
          <p:spPr>
            <a:xfrm>
              <a:off x="1794562" y="179280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BBBE09-CFDD-4AB8-AFC6-9990DBC09386}"/>
                </a:ext>
              </a:extLst>
            </p:cNvPr>
            <p:cNvCxnSpPr>
              <a:cxnSpLocks/>
            </p:cNvCxnSpPr>
            <p:nvPr/>
          </p:nvCxnSpPr>
          <p:spPr>
            <a:xfrm>
              <a:off x="758389" y="1822638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6587A5-57C7-4948-B92F-49F464251DBA}"/>
                </a:ext>
              </a:extLst>
            </p:cNvPr>
            <p:cNvCxnSpPr>
              <a:cxnSpLocks/>
            </p:cNvCxnSpPr>
            <p:nvPr/>
          </p:nvCxnSpPr>
          <p:spPr>
            <a:xfrm>
              <a:off x="1830967" y="784391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37AA01-8835-4031-AA03-F1D6DBC17DF1}"/>
                </a:ext>
              </a:extLst>
            </p:cNvPr>
            <p:cNvSpPr/>
            <p:nvPr/>
          </p:nvSpPr>
          <p:spPr>
            <a:xfrm>
              <a:off x="1110967" y="1108800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4D62FDD-C876-4B92-A2A4-E95DCFA712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332" y="474562"/>
              <a:ext cx="1383238" cy="1136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718686-C35A-408B-B3C4-D99E68012F3D}"/>
                </a:ext>
              </a:extLst>
            </p:cNvPr>
            <p:cNvCxnSpPr>
              <a:cxnSpLocks/>
            </p:cNvCxnSpPr>
            <p:nvPr/>
          </p:nvCxnSpPr>
          <p:spPr>
            <a:xfrm>
              <a:off x="671332" y="474562"/>
              <a:ext cx="0" cy="13182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1A1B01-B2B5-4383-A8BF-AE9695B046F1}"/>
                </a:ext>
              </a:extLst>
            </p:cNvPr>
            <p:cNvSpPr/>
            <p:nvPr/>
          </p:nvSpPr>
          <p:spPr>
            <a:xfrm>
              <a:off x="582841" y="387410"/>
              <a:ext cx="180000" cy="180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AC0CB8-06B8-4131-BF9C-EA534293E7CC}"/>
                </a:ext>
              </a:extLst>
            </p:cNvPr>
            <p:cNvSpPr txBox="1"/>
            <p:nvPr/>
          </p:nvSpPr>
          <p:spPr>
            <a:xfrm>
              <a:off x="972884" y="178145"/>
              <a:ext cx="828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C00000"/>
                  </a:solidFill>
                </a:rPr>
                <a:t>Canvas 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D977D6-98E3-459D-876E-C4296080E166}"/>
                </a:ext>
              </a:extLst>
            </p:cNvPr>
            <p:cNvSpPr txBox="1"/>
            <p:nvPr/>
          </p:nvSpPr>
          <p:spPr>
            <a:xfrm rot="16200000">
              <a:off x="119817" y="917338"/>
              <a:ext cx="823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C00000"/>
                  </a:solidFill>
                </a:rPr>
                <a:t>Canvas 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B958D7-D0AA-46FB-B9F7-040E2B67BECE}"/>
              </a:ext>
            </a:extLst>
          </p:cNvPr>
          <p:cNvSpPr txBox="1"/>
          <p:nvPr/>
        </p:nvSpPr>
        <p:spPr>
          <a:xfrm>
            <a:off x="5293051" y="141390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1A79B6B-94D8-45E3-A673-8AB03E350FAD}"/>
              </a:ext>
            </a:extLst>
          </p:cNvPr>
          <p:cNvSpPr/>
          <p:nvPr/>
        </p:nvSpPr>
        <p:spPr>
          <a:xfrm>
            <a:off x="5476417" y="1488293"/>
            <a:ext cx="294239" cy="626621"/>
          </a:xfrm>
          <a:prstGeom prst="arc">
            <a:avLst>
              <a:gd name="adj1" fmla="val 16692500"/>
              <a:gd name="adj2" fmla="val 1212381"/>
            </a:avLst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28984E-A925-4EDC-90B0-4FC6C8875BEA}"/>
              </a:ext>
            </a:extLst>
          </p:cNvPr>
          <p:cNvSpPr txBox="1"/>
          <p:nvPr/>
        </p:nvSpPr>
        <p:spPr>
          <a:xfrm>
            <a:off x="5703614" y="149744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rgbClr val="C00000"/>
                </a:solidFill>
              </a:rPr>
              <a:t>θ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372AC-596D-45B5-AB9B-C07297F43498}"/>
              </a:ext>
            </a:extLst>
          </p:cNvPr>
          <p:cNvSpPr txBox="1"/>
          <p:nvPr/>
        </p:nvSpPr>
        <p:spPr>
          <a:xfrm>
            <a:off x="1794562" y="3553428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Joystick Controller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1B0848-0EBD-4A25-8256-D1281448D30A}"/>
              </a:ext>
            </a:extLst>
          </p:cNvPr>
          <p:cNvSpPr/>
          <p:nvPr/>
        </p:nvSpPr>
        <p:spPr>
          <a:xfrm>
            <a:off x="16088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9C22AB-287C-405B-95FF-B48B7E029C07}"/>
              </a:ext>
            </a:extLst>
          </p:cNvPr>
          <p:cNvSpPr/>
          <p:nvPr/>
        </p:nvSpPr>
        <p:spPr>
          <a:xfrm>
            <a:off x="26585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672CF46-9E67-42C2-B458-6AE578D7EB57}"/>
              </a:ext>
            </a:extLst>
          </p:cNvPr>
          <p:cNvSpPr/>
          <p:nvPr/>
        </p:nvSpPr>
        <p:spPr>
          <a:xfrm rot="5400000">
            <a:off x="1800726" y="5168215"/>
            <a:ext cx="425116" cy="3609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8FAB30-6EA9-4058-8CBB-31D163254350}"/>
              </a:ext>
            </a:extLst>
          </p:cNvPr>
          <p:cNvSpPr/>
          <p:nvPr/>
        </p:nvSpPr>
        <p:spPr>
          <a:xfrm>
            <a:off x="2838581" y="5168689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EA64E4-364A-40A0-B6A7-AEF0FB5DE829}"/>
              </a:ext>
            </a:extLst>
          </p:cNvPr>
          <p:cNvSpPr/>
          <p:nvPr/>
        </p:nvSpPr>
        <p:spPr>
          <a:xfrm>
            <a:off x="1565138" y="494785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36CE1C-10B3-475D-B645-983B6CE673D9}"/>
              </a:ext>
            </a:extLst>
          </p:cNvPr>
          <p:cNvSpPr/>
          <p:nvPr/>
        </p:nvSpPr>
        <p:spPr>
          <a:xfrm>
            <a:off x="2617912" y="4948790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874E66-2510-4E36-8514-A7F66138B64E}"/>
              </a:ext>
            </a:extLst>
          </p:cNvPr>
          <p:cNvSpPr/>
          <p:nvPr/>
        </p:nvSpPr>
        <p:spPr>
          <a:xfrm>
            <a:off x="3558581" y="494972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FB778C-7C47-475B-A877-F35164FA7F6C}"/>
              </a:ext>
            </a:extLst>
          </p:cNvPr>
          <p:cNvSpPr/>
          <p:nvPr/>
        </p:nvSpPr>
        <p:spPr>
          <a:xfrm>
            <a:off x="4491505" y="495065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Sun 53">
            <a:extLst>
              <a:ext uri="{FF2B5EF4-FFF2-40B4-BE49-F238E27FC236}">
                <a16:creationId xmlns:a16="http://schemas.microsoft.com/office/drawing/2014/main" id="{B82C9F7F-2C8D-480C-9710-080157A2F334}"/>
              </a:ext>
            </a:extLst>
          </p:cNvPr>
          <p:cNvSpPr/>
          <p:nvPr/>
        </p:nvSpPr>
        <p:spPr>
          <a:xfrm>
            <a:off x="4601182" y="5043224"/>
            <a:ext cx="588460" cy="586225"/>
          </a:xfrm>
          <a:prstGeom prst="su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58BBCE-E8F6-4E81-9D59-A73AFB2E058F}"/>
              </a:ext>
            </a:extLst>
          </p:cNvPr>
          <p:cNvSpPr/>
          <p:nvPr/>
        </p:nvSpPr>
        <p:spPr>
          <a:xfrm>
            <a:off x="4491505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Sun 55">
            <a:extLst>
              <a:ext uri="{FF2B5EF4-FFF2-40B4-BE49-F238E27FC236}">
                <a16:creationId xmlns:a16="http://schemas.microsoft.com/office/drawing/2014/main" id="{76A92B9D-3814-4F66-973C-08D9F113AF10}"/>
              </a:ext>
            </a:extLst>
          </p:cNvPr>
          <p:cNvSpPr/>
          <p:nvPr/>
        </p:nvSpPr>
        <p:spPr>
          <a:xfrm>
            <a:off x="4601182" y="5992217"/>
            <a:ext cx="588460" cy="586225"/>
          </a:xfrm>
          <a:prstGeom prst="su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433BC2-FF1F-4186-9BA8-59FD0E8DADF1}"/>
              </a:ext>
            </a:extLst>
          </p:cNvPr>
          <p:cNvSpPr/>
          <p:nvPr/>
        </p:nvSpPr>
        <p:spPr>
          <a:xfrm>
            <a:off x="3558581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6186EB-7CC6-4DC2-87AE-887B8D646995}"/>
              </a:ext>
            </a:extLst>
          </p:cNvPr>
          <p:cNvGrpSpPr/>
          <p:nvPr/>
        </p:nvGrpSpPr>
        <p:grpSpPr>
          <a:xfrm>
            <a:off x="3685649" y="5965098"/>
            <a:ext cx="578746" cy="664764"/>
            <a:chOff x="3685649" y="5965098"/>
            <a:chExt cx="578746" cy="66476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AB67F5-8F1B-4F3B-8394-0080224F8DED}"/>
                </a:ext>
              </a:extLst>
            </p:cNvPr>
            <p:cNvCxnSpPr/>
            <p:nvPr/>
          </p:nvCxnSpPr>
          <p:spPr>
            <a:xfrm>
              <a:off x="4226996" y="5965098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65EE34-A1DE-4D70-A0E3-CF960D4B4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49" y="5992217"/>
              <a:ext cx="57874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3370A5D7-024B-4213-A569-210102448C89}"/>
                </a:ext>
              </a:extLst>
            </p:cNvPr>
            <p:cNvSpPr/>
            <p:nvPr/>
          </p:nvSpPr>
          <p:spPr>
            <a:xfrm flipH="1">
              <a:off x="3705283" y="6111896"/>
              <a:ext cx="412306" cy="460004"/>
            </a:xfrm>
            <a:prstGeom prst="ben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C267DD-4223-4F6C-A1A2-A983BDB10C22}"/>
              </a:ext>
            </a:extLst>
          </p:cNvPr>
          <p:cNvGrpSpPr/>
          <p:nvPr/>
        </p:nvGrpSpPr>
        <p:grpSpPr>
          <a:xfrm>
            <a:off x="3663323" y="5015175"/>
            <a:ext cx="563673" cy="664764"/>
            <a:chOff x="3663323" y="5015175"/>
            <a:chExt cx="563673" cy="66476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683313-04E5-4E9A-9C35-1C622AD74599}"/>
                </a:ext>
              </a:extLst>
            </p:cNvPr>
            <p:cNvCxnSpPr/>
            <p:nvPr/>
          </p:nvCxnSpPr>
          <p:spPr>
            <a:xfrm>
              <a:off x="4226996" y="5015175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U-Turn 63">
              <a:extLst>
                <a:ext uri="{FF2B5EF4-FFF2-40B4-BE49-F238E27FC236}">
                  <a16:creationId xmlns:a16="http://schemas.microsoft.com/office/drawing/2014/main" id="{386C0863-D330-47B9-A7EB-D17EC2C28039}"/>
                </a:ext>
              </a:extLst>
            </p:cNvPr>
            <p:cNvSpPr/>
            <p:nvPr/>
          </p:nvSpPr>
          <p:spPr>
            <a:xfrm rot="5400000">
              <a:off x="3708743" y="5123269"/>
              <a:ext cx="382304" cy="473144"/>
            </a:xfrm>
            <a:prstGeom prst="utur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9FA7FE5-EEB1-41AF-BFB9-FD82B145260D}"/>
              </a:ext>
            </a:extLst>
          </p:cNvPr>
          <p:cNvSpPr/>
          <p:nvPr/>
        </p:nvSpPr>
        <p:spPr>
          <a:xfrm>
            <a:off x="2625600" y="5904000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Arrow: Quad 66">
            <a:extLst>
              <a:ext uri="{FF2B5EF4-FFF2-40B4-BE49-F238E27FC236}">
                <a16:creationId xmlns:a16="http://schemas.microsoft.com/office/drawing/2014/main" id="{645724AF-9FCE-4D2A-AA85-A294C0C42C0C}"/>
              </a:ext>
            </a:extLst>
          </p:cNvPr>
          <p:cNvSpPr/>
          <p:nvPr/>
        </p:nvSpPr>
        <p:spPr>
          <a:xfrm>
            <a:off x="2724652" y="5978657"/>
            <a:ext cx="617195" cy="637645"/>
          </a:xfrm>
          <a:prstGeom prst="quadArrow">
            <a:avLst>
              <a:gd name="adj1" fmla="val 13157"/>
              <a:gd name="adj2" fmla="val 15826"/>
              <a:gd name="adj3" fmla="val 22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2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162BFF-59D5-486D-9BB1-D1C6A4191AF6}"/>
              </a:ext>
            </a:extLst>
          </p:cNvPr>
          <p:cNvCxnSpPr>
            <a:cxnSpLocks/>
          </p:cNvCxnSpPr>
          <p:nvPr/>
        </p:nvCxnSpPr>
        <p:spPr>
          <a:xfrm>
            <a:off x="4041098" y="616744"/>
            <a:ext cx="0" cy="3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C65C2A-4516-4D76-AC04-9A2DAEAEEC36}"/>
              </a:ext>
            </a:extLst>
          </p:cNvPr>
          <p:cNvCxnSpPr>
            <a:cxnSpLocks/>
          </p:cNvCxnSpPr>
          <p:nvPr/>
        </p:nvCxnSpPr>
        <p:spPr>
          <a:xfrm>
            <a:off x="2557736" y="1420789"/>
            <a:ext cx="0" cy="216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869BB9-9306-4C5C-8C05-C7B34C43EFA5}"/>
              </a:ext>
            </a:extLst>
          </p:cNvPr>
          <p:cNvCxnSpPr>
            <a:cxnSpLocks/>
          </p:cNvCxnSpPr>
          <p:nvPr/>
        </p:nvCxnSpPr>
        <p:spPr>
          <a:xfrm>
            <a:off x="2643720" y="748925"/>
            <a:ext cx="0" cy="208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D976F0-7AC4-426E-B969-480775A5462D}"/>
              </a:ext>
            </a:extLst>
          </p:cNvPr>
          <p:cNvCxnSpPr>
            <a:cxnSpLocks/>
          </p:cNvCxnSpPr>
          <p:nvPr/>
        </p:nvCxnSpPr>
        <p:spPr>
          <a:xfrm>
            <a:off x="4187950" y="748925"/>
            <a:ext cx="0" cy="208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21233A-4009-449F-8A46-283F2EBCDA6B}"/>
              </a:ext>
            </a:extLst>
          </p:cNvPr>
          <p:cNvCxnSpPr>
            <a:cxnSpLocks/>
          </p:cNvCxnSpPr>
          <p:nvPr/>
        </p:nvCxnSpPr>
        <p:spPr>
          <a:xfrm>
            <a:off x="2643720" y="1420789"/>
            <a:ext cx="0" cy="322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B3AA3-50AC-4666-895F-8C949DECD473}"/>
              </a:ext>
            </a:extLst>
          </p:cNvPr>
          <p:cNvCxnSpPr>
            <a:cxnSpLocks/>
          </p:cNvCxnSpPr>
          <p:nvPr/>
        </p:nvCxnSpPr>
        <p:spPr>
          <a:xfrm>
            <a:off x="2284972" y="1743522"/>
            <a:ext cx="0" cy="249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15AE81-380E-4A99-9549-292135DCDFD2}"/>
              </a:ext>
            </a:extLst>
          </p:cNvPr>
          <p:cNvCxnSpPr>
            <a:cxnSpLocks/>
          </p:cNvCxnSpPr>
          <p:nvPr/>
        </p:nvCxnSpPr>
        <p:spPr>
          <a:xfrm>
            <a:off x="3096501" y="1733074"/>
            <a:ext cx="0" cy="251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4428DA-6AA1-4364-B38A-FD8BDDB70F56}"/>
              </a:ext>
            </a:extLst>
          </p:cNvPr>
          <p:cNvCxnSpPr>
            <a:cxnSpLocks/>
          </p:cNvCxnSpPr>
          <p:nvPr/>
        </p:nvCxnSpPr>
        <p:spPr>
          <a:xfrm>
            <a:off x="3962273" y="1420789"/>
            <a:ext cx="0" cy="572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19A18B-1735-400C-BCF0-A1928CD214F0}"/>
              </a:ext>
            </a:extLst>
          </p:cNvPr>
          <p:cNvCxnSpPr>
            <a:cxnSpLocks/>
          </p:cNvCxnSpPr>
          <p:nvPr/>
        </p:nvCxnSpPr>
        <p:spPr>
          <a:xfrm>
            <a:off x="4201589" y="1420789"/>
            <a:ext cx="0" cy="441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9AC2B9-E0D9-4660-96D9-938EE41200D6}"/>
              </a:ext>
            </a:extLst>
          </p:cNvPr>
          <p:cNvCxnSpPr>
            <a:cxnSpLocks/>
          </p:cNvCxnSpPr>
          <p:nvPr/>
        </p:nvCxnSpPr>
        <p:spPr>
          <a:xfrm>
            <a:off x="4815467" y="2119744"/>
            <a:ext cx="1655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1E42C0-DB72-4A3F-95D4-057355A6CD9F}"/>
              </a:ext>
            </a:extLst>
          </p:cNvPr>
          <p:cNvCxnSpPr>
            <a:cxnSpLocks/>
          </p:cNvCxnSpPr>
          <p:nvPr/>
        </p:nvCxnSpPr>
        <p:spPr>
          <a:xfrm>
            <a:off x="4037583" y="1420790"/>
            <a:ext cx="0" cy="572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1F06C0-FB3B-451F-8373-913A00CFB609}"/>
              </a:ext>
            </a:extLst>
          </p:cNvPr>
          <p:cNvCxnSpPr>
            <a:cxnSpLocks/>
          </p:cNvCxnSpPr>
          <p:nvPr/>
        </p:nvCxnSpPr>
        <p:spPr>
          <a:xfrm>
            <a:off x="4807815" y="1575966"/>
            <a:ext cx="1732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7234CA-9D6B-4392-A871-6CE95180F36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82706" y="1189296"/>
            <a:ext cx="43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A7231A-C81E-4A6A-9ECE-9EE2CC2F3084}"/>
              </a:ext>
            </a:extLst>
          </p:cNvPr>
          <p:cNvCxnSpPr>
            <a:cxnSpLocks/>
          </p:cNvCxnSpPr>
          <p:nvPr/>
        </p:nvCxnSpPr>
        <p:spPr>
          <a:xfrm>
            <a:off x="4382706" y="1035746"/>
            <a:ext cx="5983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E64715-D357-44A9-A42D-4A6C9A62E22F}"/>
              </a:ext>
            </a:extLst>
          </p:cNvPr>
          <p:cNvCxnSpPr>
            <a:cxnSpLocks/>
          </p:cNvCxnSpPr>
          <p:nvPr/>
        </p:nvCxnSpPr>
        <p:spPr>
          <a:xfrm>
            <a:off x="4382706" y="1088523"/>
            <a:ext cx="5983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B6AE2B0-949B-43A0-874F-84B65916D0F3}"/>
              </a:ext>
            </a:extLst>
          </p:cNvPr>
          <p:cNvSpPr/>
          <p:nvPr/>
        </p:nvSpPr>
        <p:spPr>
          <a:xfrm>
            <a:off x="636605" y="960696"/>
            <a:ext cx="1006998" cy="7176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11.2V Battery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E522C-367E-4E81-836E-CF7B582DBD7F}"/>
              </a:ext>
            </a:extLst>
          </p:cNvPr>
          <p:cNvSpPr/>
          <p:nvPr/>
        </p:nvSpPr>
        <p:spPr>
          <a:xfrm>
            <a:off x="2361233" y="960696"/>
            <a:ext cx="497712" cy="462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7 V Buck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EF93B-95C7-45E7-A81E-197FB38F18B3}"/>
              </a:ext>
            </a:extLst>
          </p:cNvPr>
          <p:cNvSpPr/>
          <p:nvPr/>
        </p:nvSpPr>
        <p:spPr>
          <a:xfrm>
            <a:off x="3884994" y="957802"/>
            <a:ext cx="497712" cy="462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5 V Buck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F6C42-96A5-48A5-A7CE-2A31D5C1EFC1}"/>
              </a:ext>
            </a:extLst>
          </p:cNvPr>
          <p:cNvSpPr/>
          <p:nvPr/>
        </p:nvSpPr>
        <p:spPr>
          <a:xfrm>
            <a:off x="1874899" y="1987951"/>
            <a:ext cx="590310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Motor </a:t>
            </a:r>
            <a:r>
              <a:rPr lang="en-AU" sz="1200" dirty="0" err="1">
                <a:solidFill>
                  <a:schemeClr val="tx1"/>
                </a:solidFill>
              </a:rPr>
              <a:t>Ctl</a:t>
            </a:r>
            <a:r>
              <a:rPr lang="en-AU" sz="12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454B4-C5FA-4068-8E34-A3E909959715}"/>
              </a:ext>
            </a:extLst>
          </p:cNvPr>
          <p:cNvSpPr/>
          <p:nvPr/>
        </p:nvSpPr>
        <p:spPr>
          <a:xfrm>
            <a:off x="2714414" y="1985057"/>
            <a:ext cx="590310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Motor </a:t>
            </a:r>
            <a:r>
              <a:rPr lang="en-AU" sz="1200" dirty="0" err="1">
                <a:solidFill>
                  <a:schemeClr val="tx1"/>
                </a:solidFill>
              </a:rPr>
              <a:t>Ctl</a:t>
            </a:r>
            <a:r>
              <a:rPr lang="en-AU" sz="12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2F0E0-22E1-4632-B4EF-E43CEDBEB67F}"/>
              </a:ext>
            </a:extLst>
          </p:cNvPr>
          <p:cNvSpPr/>
          <p:nvPr/>
        </p:nvSpPr>
        <p:spPr>
          <a:xfrm>
            <a:off x="3884994" y="1993509"/>
            <a:ext cx="720037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559AD-3CF8-4ADD-8A34-F12F117D5866}"/>
              </a:ext>
            </a:extLst>
          </p:cNvPr>
          <p:cNvSpPr/>
          <p:nvPr/>
        </p:nvSpPr>
        <p:spPr>
          <a:xfrm>
            <a:off x="4982470" y="1985057"/>
            <a:ext cx="720037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Sensor3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B041D-5ED8-4C4C-A95C-CFB3DD82FFBE}"/>
              </a:ext>
            </a:extLst>
          </p:cNvPr>
          <p:cNvSpPr/>
          <p:nvPr/>
        </p:nvSpPr>
        <p:spPr>
          <a:xfrm>
            <a:off x="4982472" y="1443939"/>
            <a:ext cx="720037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Sensor2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D3951-3560-4F38-8364-4A34ADB40851}"/>
              </a:ext>
            </a:extLst>
          </p:cNvPr>
          <p:cNvSpPr/>
          <p:nvPr/>
        </p:nvSpPr>
        <p:spPr>
          <a:xfrm>
            <a:off x="4981054" y="902821"/>
            <a:ext cx="720037" cy="46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Sensor1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1B250C-8EA3-475C-82A7-8A487A606FA6}"/>
              </a:ext>
            </a:extLst>
          </p:cNvPr>
          <p:cNvCxnSpPr>
            <a:cxnSpLocks/>
          </p:cNvCxnSpPr>
          <p:nvPr/>
        </p:nvCxnSpPr>
        <p:spPr>
          <a:xfrm>
            <a:off x="1269423" y="748925"/>
            <a:ext cx="29185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A9203-1A2A-4600-8D4C-01E7694B3A6E}"/>
              </a:ext>
            </a:extLst>
          </p:cNvPr>
          <p:cNvCxnSpPr>
            <a:cxnSpLocks/>
          </p:cNvCxnSpPr>
          <p:nvPr/>
        </p:nvCxnSpPr>
        <p:spPr>
          <a:xfrm>
            <a:off x="1269423" y="748925"/>
            <a:ext cx="0" cy="208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4474CE-2279-4E1C-A348-344CEC90A187}"/>
              </a:ext>
            </a:extLst>
          </p:cNvPr>
          <p:cNvCxnSpPr>
            <a:cxnSpLocks/>
          </p:cNvCxnSpPr>
          <p:nvPr/>
        </p:nvCxnSpPr>
        <p:spPr>
          <a:xfrm>
            <a:off x="4807815" y="1189296"/>
            <a:ext cx="0" cy="386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F842B9-606D-4AAF-B1CF-EE65C0C3C775}"/>
              </a:ext>
            </a:extLst>
          </p:cNvPr>
          <p:cNvCxnSpPr>
            <a:cxnSpLocks/>
          </p:cNvCxnSpPr>
          <p:nvPr/>
        </p:nvCxnSpPr>
        <p:spPr>
          <a:xfrm>
            <a:off x="4389916" y="1252747"/>
            <a:ext cx="3502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DB751-E200-4808-8A3F-6F60B0344A79}"/>
              </a:ext>
            </a:extLst>
          </p:cNvPr>
          <p:cNvCxnSpPr>
            <a:cxnSpLocks/>
          </p:cNvCxnSpPr>
          <p:nvPr/>
        </p:nvCxnSpPr>
        <p:spPr>
          <a:xfrm>
            <a:off x="4740214" y="1250604"/>
            <a:ext cx="0" cy="386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07F59B-5B6A-46DF-A537-6994873CBC7A}"/>
              </a:ext>
            </a:extLst>
          </p:cNvPr>
          <p:cNvCxnSpPr>
            <a:cxnSpLocks/>
          </p:cNvCxnSpPr>
          <p:nvPr/>
        </p:nvCxnSpPr>
        <p:spPr>
          <a:xfrm>
            <a:off x="4740214" y="1637274"/>
            <a:ext cx="2378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6CFD96-0C08-4278-B953-918620F429EE}"/>
              </a:ext>
            </a:extLst>
          </p:cNvPr>
          <p:cNvCxnSpPr>
            <a:cxnSpLocks/>
          </p:cNvCxnSpPr>
          <p:nvPr/>
        </p:nvCxnSpPr>
        <p:spPr>
          <a:xfrm>
            <a:off x="4815467" y="1787666"/>
            <a:ext cx="0" cy="332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9A9EE3-228D-4AAF-9D28-2F350879B6F1}"/>
              </a:ext>
            </a:extLst>
          </p:cNvPr>
          <p:cNvCxnSpPr>
            <a:cxnSpLocks/>
          </p:cNvCxnSpPr>
          <p:nvPr/>
        </p:nvCxnSpPr>
        <p:spPr>
          <a:xfrm>
            <a:off x="4278933" y="1787666"/>
            <a:ext cx="5365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DF96F3-4DD9-4334-92BA-FE0519DF20DB}"/>
              </a:ext>
            </a:extLst>
          </p:cNvPr>
          <p:cNvCxnSpPr>
            <a:cxnSpLocks/>
          </p:cNvCxnSpPr>
          <p:nvPr/>
        </p:nvCxnSpPr>
        <p:spPr>
          <a:xfrm>
            <a:off x="4278933" y="1420789"/>
            <a:ext cx="0" cy="366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4BBAEA-E62B-4D26-AB20-C1E666049D6F}"/>
              </a:ext>
            </a:extLst>
          </p:cNvPr>
          <p:cNvCxnSpPr>
            <a:cxnSpLocks/>
          </p:cNvCxnSpPr>
          <p:nvPr/>
        </p:nvCxnSpPr>
        <p:spPr>
          <a:xfrm>
            <a:off x="4740214" y="2210376"/>
            <a:ext cx="236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62980A-4171-4DF8-B785-B6A20B765C26}"/>
              </a:ext>
            </a:extLst>
          </p:cNvPr>
          <p:cNvCxnSpPr>
            <a:cxnSpLocks/>
          </p:cNvCxnSpPr>
          <p:nvPr/>
        </p:nvCxnSpPr>
        <p:spPr>
          <a:xfrm>
            <a:off x="4743179" y="1862052"/>
            <a:ext cx="0" cy="348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29CED2-8CAF-4316-B8D1-601BD7416015}"/>
              </a:ext>
            </a:extLst>
          </p:cNvPr>
          <p:cNvCxnSpPr>
            <a:cxnSpLocks/>
          </p:cNvCxnSpPr>
          <p:nvPr/>
        </p:nvCxnSpPr>
        <p:spPr>
          <a:xfrm>
            <a:off x="4201589" y="1862052"/>
            <a:ext cx="538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2C4A31-168C-45AA-A858-FECCB48AFCBD}"/>
              </a:ext>
            </a:extLst>
          </p:cNvPr>
          <p:cNvCxnSpPr>
            <a:cxnSpLocks/>
          </p:cNvCxnSpPr>
          <p:nvPr/>
        </p:nvCxnSpPr>
        <p:spPr>
          <a:xfrm flipV="1">
            <a:off x="2281652" y="1733074"/>
            <a:ext cx="817368" cy="10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EDD00E-E13F-420A-950F-29498BE78CD1}"/>
              </a:ext>
            </a:extLst>
          </p:cNvPr>
          <p:cNvCxnSpPr>
            <a:cxnSpLocks/>
          </p:cNvCxnSpPr>
          <p:nvPr/>
        </p:nvCxnSpPr>
        <p:spPr>
          <a:xfrm flipV="1">
            <a:off x="2170054" y="1629937"/>
            <a:ext cx="814226" cy="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B208CD-31CE-4E0B-9C15-5B0CEFD28C25}"/>
              </a:ext>
            </a:extLst>
          </p:cNvPr>
          <p:cNvCxnSpPr>
            <a:cxnSpLocks/>
          </p:cNvCxnSpPr>
          <p:nvPr/>
        </p:nvCxnSpPr>
        <p:spPr>
          <a:xfrm>
            <a:off x="2179897" y="1635454"/>
            <a:ext cx="0" cy="347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2AE455-8C51-410D-9212-21C37FDCE475}"/>
              </a:ext>
            </a:extLst>
          </p:cNvPr>
          <p:cNvCxnSpPr>
            <a:cxnSpLocks/>
          </p:cNvCxnSpPr>
          <p:nvPr/>
        </p:nvCxnSpPr>
        <p:spPr>
          <a:xfrm>
            <a:off x="2979839" y="1625006"/>
            <a:ext cx="0" cy="358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AFA4C7C-A26C-4FE4-96F7-88C80E126F68}"/>
              </a:ext>
            </a:extLst>
          </p:cNvPr>
          <p:cNvCxnSpPr>
            <a:cxnSpLocks/>
          </p:cNvCxnSpPr>
          <p:nvPr/>
        </p:nvCxnSpPr>
        <p:spPr>
          <a:xfrm>
            <a:off x="2510697" y="616744"/>
            <a:ext cx="0" cy="3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D12142-941D-4961-941C-21827F901092}"/>
              </a:ext>
            </a:extLst>
          </p:cNvPr>
          <p:cNvCxnSpPr>
            <a:cxnSpLocks/>
          </p:cNvCxnSpPr>
          <p:nvPr/>
        </p:nvCxnSpPr>
        <p:spPr>
          <a:xfrm>
            <a:off x="1140104" y="615448"/>
            <a:ext cx="0" cy="3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AA1907-B83F-43DE-96A7-0C064A90E07A}"/>
              </a:ext>
            </a:extLst>
          </p:cNvPr>
          <p:cNvCxnSpPr>
            <a:cxnSpLocks/>
          </p:cNvCxnSpPr>
          <p:nvPr/>
        </p:nvCxnSpPr>
        <p:spPr>
          <a:xfrm>
            <a:off x="1758629" y="612988"/>
            <a:ext cx="2286070" cy="1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DCD0A9-8BBF-4BE5-AD47-C8D4CFFC8B1B}"/>
              </a:ext>
            </a:extLst>
          </p:cNvPr>
          <p:cNvCxnSpPr>
            <a:cxnSpLocks/>
          </p:cNvCxnSpPr>
          <p:nvPr/>
        </p:nvCxnSpPr>
        <p:spPr>
          <a:xfrm flipV="1">
            <a:off x="1136504" y="617203"/>
            <a:ext cx="46557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16EDCE-B6CB-400E-BB0B-F74051928CAE}"/>
              </a:ext>
            </a:extLst>
          </p:cNvPr>
          <p:cNvCxnSpPr>
            <a:cxnSpLocks/>
          </p:cNvCxnSpPr>
          <p:nvPr/>
        </p:nvCxnSpPr>
        <p:spPr>
          <a:xfrm flipV="1">
            <a:off x="1598520" y="501830"/>
            <a:ext cx="146689" cy="114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3B1CF1E-8954-4F50-8F66-CF2284F5CC1D}"/>
              </a:ext>
            </a:extLst>
          </p:cNvPr>
          <p:cNvSpPr txBox="1"/>
          <p:nvPr/>
        </p:nvSpPr>
        <p:spPr>
          <a:xfrm>
            <a:off x="565817" y="1901014"/>
            <a:ext cx="116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Power</a:t>
            </a:r>
          </a:p>
          <a:p>
            <a:r>
              <a:rPr lang="en-AU" sz="1600" dirty="0"/>
              <a:t>Distribution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197D85-B546-4FB6-93EF-FC5DABEE291E}"/>
              </a:ext>
            </a:extLst>
          </p:cNvPr>
          <p:cNvSpPr/>
          <p:nvPr/>
        </p:nvSpPr>
        <p:spPr>
          <a:xfrm>
            <a:off x="8218025" y="2916820"/>
            <a:ext cx="1736203" cy="173620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Graphic 9" descr="Wireless with solid fill">
            <a:extLst>
              <a:ext uri="{FF2B5EF4-FFF2-40B4-BE49-F238E27FC236}">
                <a16:creationId xmlns:a16="http://schemas.microsoft.com/office/drawing/2014/main" id="{CF1D5339-E420-43A2-805E-76770DF2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13552">
            <a:off x="7477432" y="3106193"/>
            <a:ext cx="914400" cy="914400"/>
          </a:xfrm>
          <a:prstGeom prst="rect">
            <a:avLst/>
          </a:prstGeom>
        </p:spPr>
      </p:pic>
      <p:pic>
        <p:nvPicPr>
          <p:cNvPr id="53" name="Graphic 52" descr="Wireless with solid fill">
            <a:extLst>
              <a:ext uri="{FF2B5EF4-FFF2-40B4-BE49-F238E27FC236}">
                <a16:creationId xmlns:a16="http://schemas.microsoft.com/office/drawing/2014/main" id="{7F9D625C-8D58-4052-8927-1F2AB1FFF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72290">
            <a:off x="8628926" y="2142940"/>
            <a:ext cx="914400" cy="914400"/>
          </a:xfrm>
          <a:prstGeom prst="rect">
            <a:avLst/>
          </a:prstGeom>
        </p:spPr>
      </p:pic>
      <p:pic>
        <p:nvPicPr>
          <p:cNvPr id="54" name="Graphic 53" descr="Wireless with solid fill">
            <a:extLst>
              <a:ext uri="{FF2B5EF4-FFF2-40B4-BE49-F238E27FC236}">
                <a16:creationId xmlns:a16="http://schemas.microsoft.com/office/drawing/2014/main" id="{A3CB5926-33CA-420E-ADD2-564553EA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91">
            <a:off x="9780425" y="3106192"/>
            <a:ext cx="914400" cy="914400"/>
          </a:xfrm>
          <a:prstGeom prst="rect">
            <a:avLst/>
          </a:prstGeom>
        </p:spPr>
      </p:pic>
      <p:pic>
        <p:nvPicPr>
          <p:cNvPr id="16" name="Graphic 15" descr="Caret Up with solid fill">
            <a:extLst>
              <a:ext uri="{FF2B5EF4-FFF2-40B4-BE49-F238E27FC236}">
                <a16:creationId xmlns:a16="http://schemas.microsoft.com/office/drawing/2014/main" id="{A8892640-66D6-472C-8E83-22AFBDFC7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1726" y="2482645"/>
            <a:ext cx="914400" cy="914400"/>
          </a:xfrm>
          <a:prstGeom prst="rect">
            <a:avLst/>
          </a:prstGeom>
        </p:spPr>
      </p:pic>
      <p:pic>
        <p:nvPicPr>
          <p:cNvPr id="57" name="Graphic 56" descr="Caret Up with solid fill">
            <a:extLst>
              <a:ext uri="{FF2B5EF4-FFF2-40B4-BE49-F238E27FC236}">
                <a16:creationId xmlns:a16="http://schemas.microsoft.com/office/drawing/2014/main" id="{72DB8C3C-F404-4E8C-AA66-894770FD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8713" y="2489403"/>
            <a:ext cx="914400" cy="914400"/>
          </a:xfrm>
          <a:prstGeom prst="rect">
            <a:avLst/>
          </a:prstGeom>
        </p:spPr>
      </p:pic>
      <p:pic>
        <p:nvPicPr>
          <p:cNvPr id="20" name="Graphic 19" descr="Aries with solid fill">
            <a:extLst>
              <a:ext uri="{FF2B5EF4-FFF2-40B4-BE49-F238E27FC236}">
                <a16:creationId xmlns:a16="http://schemas.microsoft.com/office/drawing/2014/main" id="{5D2DBEE1-23EE-4A21-AD6B-AB7CBB315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1090" y="3680751"/>
            <a:ext cx="914400" cy="914400"/>
          </a:xfrm>
          <a:prstGeom prst="rect">
            <a:avLst/>
          </a:prstGeom>
        </p:spPr>
      </p:pic>
      <p:pic>
        <p:nvPicPr>
          <p:cNvPr id="59" name="Graphic 58" descr="Wireless with solid fill">
            <a:extLst>
              <a:ext uri="{FF2B5EF4-FFF2-40B4-BE49-F238E27FC236}">
                <a16:creationId xmlns:a16="http://schemas.microsoft.com/office/drawing/2014/main" id="{69E8202A-F941-497D-808F-A92C9BCDB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1091">
            <a:off x="10774959" y="3147373"/>
            <a:ext cx="376008" cy="376008"/>
          </a:xfrm>
          <a:prstGeom prst="rect">
            <a:avLst/>
          </a:prstGeom>
        </p:spPr>
      </p:pic>
      <p:pic>
        <p:nvPicPr>
          <p:cNvPr id="60" name="Graphic 59" descr="Caret Up with solid fill">
            <a:extLst>
              <a:ext uri="{FF2B5EF4-FFF2-40B4-BE49-F238E27FC236}">
                <a16:creationId xmlns:a16="http://schemas.microsoft.com/office/drawing/2014/main" id="{C881DAD6-658D-405C-A76D-0FD156028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7089" y="3439707"/>
            <a:ext cx="531748" cy="531748"/>
          </a:xfrm>
          <a:prstGeom prst="rect">
            <a:avLst/>
          </a:prstGeom>
        </p:spPr>
      </p:pic>
      <p:pic>
        <p:nvPicPr>
          <p:cNvPr id="62" name="Graphic 61" descr="Aries with solid fill">
            <a:extLst>
              <a:ext uri="{FF2B5EF4-FFF2-40B4-BE49-F238E27FC236}">
                <a16:creationId xmlns:a16="http://schemas.microsoft.com/office/drawing/2014/main" id="{77DE87DA-34FD-458B-81E4-95B9847E4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7089" y="3858326"/>
            <a:ext cx="531748" cy="53174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C7EEAD84-0BBE-4B2E-A87E-51709E61C2AD}"/>
              </a:ext>
            </a:extLst>
          </p:cNvPr>
          <p:cNvSpPr/>
          <p:nvPr/>
        </p:nvSpPr>
        <p:spPr>
          <a:xfrm rot="10800000">
            <a:off x="8913060" y="3188704"/>
            <a:ext cx="377263" cy="42741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CB0EA-8602-4B00-9DFB-5FED35E40C55}"/>
              </a:ext>
            </a:extLst>
          </p:cNvPr>
          <p:cNvSpPr txBox="1"/>
          <p:nvPr/>
        </p:nvSpPr>
        <p:spPr>
          <a:xfrm>
            <a:off x="11110452" y="317931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Sonar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FC8A6B-ADB1-4EDD-BFEA-6AD0BD940472}"/>
              </a:ext>
            </a:extLst>
          </p:cNvPr>
          <p:cNvSpPr txBox="1"/>
          <p:nvPr/>
        </p:nvSpPr>
        <p:spPr>
          <a:xfrm>
            <a:off x="11110452" y="3549519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Bumper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B1823-261C-4FE9-8FAE-D9AC25A23F18}"/>
              </a:ext>
            </a:extLst>
          </p:cNvPr>
          <p:cNvSpPr txBox="1"/>
          <p:nvPr/>
        </p:nvSpPr>
        <p:spPr>
          <a:xfrm>
            <a:off x="11128001" y="3939500"/>
            <a:ext cx="54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Light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FDC8-E7C3-405B-AA7E-BCAD40C69F62}"/>
              </a:ext>
            </a:extLst>
          </p:cNvPr>
          <p:cNvSpPr/>
          <p:nvPr/>
        </p:nvSpPr>
        <p:spPr>
          <a:xfrm>
            <a:off x="10697089" y="3036597"/>
            <a:ext cx="1196955" cy="13534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91D03-9E98-484B-AE82-0F686E350168}"/>
              </a:ext>
            </a:extLst>
          </p:cNvPr>
          <p:cNvSpPr txBox="1"/>
          <p:nvPr/>
        </p:nvSpPr>
        <p:spPr>
          <a:xfrm>
            <a:off x="10059908" y="2397635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Sensor Layout</a:t>
            </a:r>
          </a:p>
        </p:txBody>
      </p:sp>
    </p:spTree>
    <p:extLst>
      <p:ext uri="{BB962C8B-B14F-4D97-AF65-F5344CB8AC3E}">
        <p14:creationId xmlns:p14="http://schemas.microsoft.com/office/powerpoint/2010/main" val="25842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148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25</cp:revision>
  <dcterms:created xsi:type="dcterms:W3CDTF">2021-01-25T22:57:55Z</dcterms:created>
  <dcterms:modified xsi:type="dcterms:W3CDTF">2021-05-12T01:51:43Z</dcterms:modified>
</cp:coreProperties>
</file>