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60" r:id="rId6"/>
    <p:sldId id="261" r:id="rId7"/>
    <p:sldId id="262" r:id="rId8"/>
    <p:sldId id="263" r:id="rId9"/>
    <p:sldId id="265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7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4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6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8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2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4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6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8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2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4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6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8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3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cat>
            <c:strRef>
              <c:f>Sheet1!$A$2:$A$5</c:f>
              <c:strCache>
                <c:ptCount val="4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4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6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8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2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4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6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8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2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4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6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8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3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cat>
            <c:strRef>
              <c:f>Sheet1!$A$2:$A$33</c:f>
              <c:strCache>
                <c:ptCount val="32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a11</c:v>
                </c:pt>
                <c:pt idx="11">
                  <c:v>a12</c:v>
                </c:pt>
                <c:pt idx="12">
                  <c:v>a13</c:v>
                </c:pt>
                <c:pt idx="13">
                  <c:v>a14</c:v>
                </c:pt>
                <c:pt idx="14">
                  <c:v>a15</c:v>
                </c:pt>
                <c:pt idx="15">
                  <c:v>a16</c:v>
                </c:pt>
                <c:pt idx="16">
                  <c:v>a17</c:v>
                </c:pt>
                <c:pt idx="17">
                  <c:v>a18</c:v>
                </c:pt>
                <c:pt idx="18">
                  <c:v>a19</c:v>
                </c:pt>
                <c:pt idx="19">
                  <c:v>a20</c:v>
                </c:pt>
                <c:pt idx="20">
                  <c:v>a21</c:v>
                </c:pt>
                <c:pt idx="21">
                  <c:v>a22</c:v>
                </c:pt>
                <c:pt idx="22">
                  <c:v>a23</c:v>
                </c:pt>
                <c:pt idx="23">
                  <c:v>a24</c:v>
                </c:pt>
                <c:pt idx="24">
                  <c:v>a25</c:v>
                </c:pt>
                <c:pt idx="25">
                  <c:v>a26</c:v>
                </c:pt>
                <c:pt idx="26">
                  <c:v>a27</c:v>
                </c:pt>
                <c:pt idx="27">
                  <c:v>a28</c:v>
                </c:pt>
                <c:pt idx="28">
                  <c:v>a29</c:v>
                </c:pt>
                <c:pt idx="29">
                  <c:v>a30</c:v>
                </c:pt>
                <c:pt idx="30">
                  <c:v>a31</c:v>
                </c:pt>
                <c:pt idx="31">
                  <c:v>a32</c:v>
                </c:pt>
              </c:strCache>
            </c:strRef>
          </c:cat>
          <c:val>
            <c:numRef>
              <c:f>Sheet1!$B$2:$B$33</c:f>
              <c:numCache>
                <c:formatCode>General</c:formatCode>
                <c:ptCount val="32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4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6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8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2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4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6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8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2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4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6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8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3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cat>
            <c:strRef>
              <c:f>Sheet1!$A$2:$A$7</c:f>
              <c:strCache>
                <c:ptCount val="6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4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6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8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2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4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6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8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2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4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6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8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3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cat>
            <c:strRef>
              <c:f>Sheet1!$A$2:$A$9</c:f>
              <c:strCache>
                <c:ptCount val="8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4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6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8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2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4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6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8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2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4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6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8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3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cat>
            <c:strRef>
              <c:f>Sheet1!$A$2:$A$11</c:f>
              <c:strCache>
                <c:ptCount val="10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4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6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8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2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4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6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8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2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4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6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8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3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cat>
            <c:strRef>
              <c:f>Sheet1!$A$2:$A$13</c:f>
              <c:strCache>
                <c:ptCount val="12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a11</c:v>
                </c:pt>
                <c:pt idx="11">
                  <c:v>a12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4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6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8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2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4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6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8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2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4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6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8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3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cat>
            <c:strRef>
              <c:f>Sheet1!$A$2:$A$17</c:f>
              <c:strCache>
                <c:ptCount val="16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a11</c:v>
                </c:pt>
                <c:pt idx="11">
                  <c:v>a12</c:v>
                </c:pt>
                <c:pt idx="12">
                  <c:v>a13</c:v>
                </c:pt>
                <c:pt idx="13">
                  <c:v>a14</c:v>
                </c:pt>
                <c:pt idx="14">
                  <c:v>a15</c:v>
                </c:pt>
                <c:pt idx="15">
                  <c:v>a16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4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6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8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2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4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6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8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2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4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6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8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3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cat>
            <c:strRef>
              <c:f>Sheet1!$A$2:$A$21</c:f>
              <c:strCache>
                <c:ptCount val="20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a11</c:v>
                </c:pt>
                <c:pt idx="11">
                  <c:v>a12</c:v>
                </c:pt>
                <c:pt idx="12">
                  <c:v>a13</c:v>
                </c:pt>
                <c:pt idx="13">
                  <c:v>a14</c:v>
                </c:pt>
                <c:pt idx="14">
                  <c:v>a15</c:v>
                </c:pt>
                <c:pt idx="15">
                  <c:v>a16</c:v>
                </c:pt>
                <c:pt idx="16">
                  <c:v>a17</c:v>
                </c:pt>
                <c:pt idx="17">
                  <c:v>a18</c:v>
                </c:pt>
                <c:pt idx="18">
                  <c:v>a19</c:v>
                </c:pt>
                <c:pt idx="19">
                  <c:v>a20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4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6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8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2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4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6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8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2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4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6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8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3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cat>
            <c:strRef>
              <c:f>Sheet1!$A$2:$A$25</c:f>
              <c:strCache>
                <c:ptCount val="24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a11</c:v>
                </c:pt>
                <c:pt idx="11">
                  <c:v>a12</c:v>
                </c:pt>
                <c:pt idx="12">
                  <c:v>a13</c:v>
                </c:pt>
                <c:pt idx="13">
                  <c:v>a14</c:v>
                </c:pt>
                <c:pt idx="14">
                  <c:v>a15</c:v>
                </c:pt>
                <c:pt idx="15">
                  <c:v>a16</c:v>
                </c:pt>
                <c:pt idx="16">
                  <c:v>a17</c:v>
                </c:pt>
                <c:pt idx="17">
                  <c:v>a18</c:v>
                </c:pt>
                <c:pt idx="18">
                  <c:v>a19</c:v>
                </c:pt>
                <c:pt idx="19">
                  <c:v>a20</c:v>
                </c:pt>
                <c:pt idx="20">
                  <c:v>a21</c:v>
                </c:pt>
                <c:pt idx="21">
                  <c:v>a22</c:v>
                </c:pt>
                <c:pt idx="22">
                  <c:v>a23</c:v>
                </c:pt>
                <c:pt idx="23">
                  <c:v>a24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4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6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8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2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4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6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18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2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4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6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28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dPt>
            <c:idx val="3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dPt>
          <c:cat>
            <c:strRef>
              <c:f>Sheet1!$A$2:$A$31</c:f>
              <c:strCache>
                <c:ptCount val="30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a11</c:v>
                </c:pt>
                <c:pt idx="11">
                  <c:v>a12</c:v>
                </c:pt>
                <c:pt idx="12">
                  <c:v>a13</c:v>
                </c:pt>
                <c:pt idx="13">
                  <c:v>a14</c:v>
                </c:pt>
                <c:pt idx="14">
                  <c:v>a15</c:v>
                </c:pt>
                <c:pt idx="15">
                  <c:v>a16</c:v>
                </c:pt>
                <c:pt idx="16">
                  <c:v>a17</c:v>
                </c:pt>
                <c:pt idx="17">
                  <c:v>a18</c:v>
                </c:pt>
                <c:pt idx="18">
                  <c:v>a19</c:v>
                </c:pt>
                <c:pt idx="19">
                  <c:v>a20</c:v>
                </c:pt>
                <c:pt idx="20">
                  <c:v>a21</c:v>
                </c:pt>
                <c:pt idx="21">
                  <c:v>a22</c:v>
                </c:pt>
                <c:pt idx="22">
                  <c:v>a23</c:v>
                </c:pt>
                <c:pt idx="23">
                  <c:v>a24</c:v>
                </c:pt>
                <c:pt idx="24">
                  <c:v>a25</c:v>
                </c:pt>
                <c:pt idx="25">
                  <c:v>a26</c:v>
                </c:pt>
                <c:pt idx="26">
                  <c:v>a27</c:v>
                </c:pt>
                <c:pt idx="27">
                  <c:v>a28</c:v>
                </c:pt>
                <c:pt idx="28">
                  <c:v>a29</c:v>
                </c:pt>
                <c:pt idx="29">
                  <c:v>a30</c:v>
                </c:pt>
              </c:strCache>
            </c:str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3BB3-1508-48B7-AD28-ABFFA530806D}" type="datetimeFigureOut">
              <a:rPr lang="en-AU" smtClean="0"/>
              <a:t>28/01/2012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1569-5999-4DA5-8DFF-BC748185CD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128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3BB3-1508-48B7-AD28-ABFFA530806D}" type="datetimeFigureOut">
              <a:rPr lang="en-AU" smtClean="0"/>
              <a:t>28/01/2012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1569-5999-4DA5-8DFF-BC748185CD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91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3BB3-1508-48B7-AD28-ABFFA530806D}" type="datetimeFigureOut">
              <a:rPr lang="en-AU" smtClean="0"/>
              <a:t>28/01/2012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1569-5999-4DA5-8DFF-BC748185CD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450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3BB3-1508-48B7-AD28-ABFFA530806D}" type="datetimeFigureOut">
              <a:rPr lang="en-AU" smtClean="0"/>
              <a:t>28/01/2012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1569-5999-4DA5-8DFF-BC748185CD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122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3BB3-1508-48B7-AD28-ABFFA530806D}" type="datetimeFigureOut">
              <a:rPr lang="en-AU" smtClean="0"/>
              <a:t>28/01/2012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1569-5999-4DA5-8DFF-BC748185CD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050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3BB3-1508-48B7-AD28-ABFFA530806D}" type="datetimeFigureOut">
              <a:rPr lang="en-AU" smtClean="0"/>
              <a:t>28/01/2012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1569-5999-4DA5-8DFF-BC748185CD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741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3BB3-1508-48B7-AD28-ABFFA530806D}" type="datetimeFigureOut">
              <a:rPr lang="en-AU" smtClean="0"/>
              <a:t>28/01/2012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1569-5999-4DA5-8DFF-BC748185CD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728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3BB3-1508-48B7-AD28-ABFFA530806D}" type="datetimeFigureOut">
              <a:rPr lang="en-AU" smtClean="0"/>
              <a:t>28/01/2012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1569-5999-4DA5-8DFF-BC748185CD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4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3BB3-1508-48B7-AD28-ABFFA530806D}" type="datetimeFigureOut">
              <a:rPr lang="en-AU" smtClean="0"/>
              <a:t>28/01/2012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1569-5999-4DA5-8DFF-BC748185CD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38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3BB3-1508-48B7-AD28-ABFFA530806D}" type="datetimeFigureOut">
              <a:rPr lang="en-AU" smtClean="0"/>
              <a:t>28/01/2012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1569-5999-4DA5-8DFF-BC748185CD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061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3BB3-1508-48B7-AD28-ABFFA530806D}" type="datetimeFigureOut">
              <a:rPr lang="en-AU" smtClean="0"/>
              <a:t>28/01/2012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1569-5999-4DA5-8DFF-BC748185CD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243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43BB3-1508-48B7-AD28-ABFFA530806D}" type="datetimeFigureOut">
              <a:rPr lang="en-AU" smtClean="0"/>
              <a:t>28/01/2012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A1569-5999-4DA5-8DFF-BC748185CD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935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2016195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4 Segments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792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5017544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32 Segments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8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2748970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6 Segments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8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67303817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8 Segments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8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9741784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1</a:t>
            </a:r>
            <a:r>
              <a:rPr lang="en-AU" dirty="0"/>
              <a:t>0</a:t>
            </a:r>
            <a:r>
              <a:rPr lang="en-AU" dirty="0" smtClean="0"/>
              <a:t> Segments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68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19476794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</a:t>
            </a:r>
            <a:r>
              <a:rPr lang="en-AU" dirty="0" smtClean="0"/>
              <a:t>2 Segments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8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6610638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16 Segments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8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16673556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20 Segments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8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1361306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24 Segments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8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2321235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30 Segments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77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4 Segments</vt:lpstr>
      <vt:lpstr>6 Segments</vt:lpstr>
      <vt:lpstr>8 Segments</vt:lpstr>
      <vt:lpstr>10 Segments</vt:lpstr>
      <vt:lpstr>12 Segments</vt:lpstr>
      <vt:lpstr>16 Segments</vt:lpstr>
      <vt:lpstr>20 Segments</vt:lpstr>
      <vt:lpstr>24 Segments</vt:lpstr>
      <vt:lpstr>30 Segments</vt:lpstr>
      <vt:lpstr>32 Segments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Segments</dc:title>
  <dc:creator>Marco Colli</dc:creator>
  <cp:lastModifiedBy>Marco Colli</cp:lastModifiedBy>
  <cp:revision>2</cp:revision>
  <dcterms:created xsi:type="dcterms:W3CDTF">2012-01-28T03:11:56Z</dcterms:created>
  <dcterms:modified xsi:type="dcterms:W3CDTF">2012-01-28T03:28:20Z</dcterms:modified>
</cp:coreProperties>
</file>