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94660"/>
  </p:normalViewPr>
  <p:slideViewPr>
    <p:cSldViewPr snapToGrid="0">
      <p:cViewPr>
        <p:scale>
          <a:sx n="340" d="100"/>
          <a:sy n="340" d="100"/>
        </p:scale>
        <p:origin x="-5478" y="-10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7584-A6A6-441A-91E3-44E65E461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7605F-16EF-4B79-87C4-3D3E7D9BE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2D700-1FEE-4B1A-87B7-3D59D96B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7DC2-A07E-4E7E-B14F-806BFE439A33}" type="datetimeFigureOut">
              <a:rPr lang="en-AU" smtClean="0"/>
              <a:t>19/03/2021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925C5-C177-49F8-B555-38B5FB5C0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16313-5FEB-421C-8E48-F3FBA130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1151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1B28-1CCF-43A1-ABBD-71D0B059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E3E2F7-0134-42D7-B40E-7B9C89DD5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2787A-50CF-4373-9BE3-954CA655D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7DC2-A07E-4E7E-B14F-806BFE439A33}" type="datetimeFigureOut">
              <a:rPr lang="en-AU" smtClean="0"/>
              <a:t>19/03/2021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80C49-C20E-4D99-8A89-5850F0250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60777-C915-441B-B2AF-22566E897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458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2A242-EE27-43CD-9CE9-5C13CCAD3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1DE95-58FA-4D85-9B82-81AD42891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264AE-BB06-4951-B365-5A376DC1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7DC2-A07E-4E7E-B14F-806BFE439A33}" type="datetimeFigureOut">
              <a:rPr lang="en-AU" smtClean="0"/>
              <a:t>19/03/2021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5D63A-301E-470C-AE12-F320DF75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1D91A-591E-4372-BF4D-26DA8C8A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285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6919-013C-4ABF-8B4D-6FB9F951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1370A-B5BB-416A-9EF4-AA186AEAA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E35A3-DC47-4C43-A907-ADBF0E670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7DC2-A07E-4E7E-B14F-806BFE439A33}" type="datetimeFigureOut">
              <a:rPr lang="en-AU" smtClean="0"/>
              <a:t>19/03/2021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324CE-A255-4088-9A04-560CA526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83A50-9599-4C52-9BC0-C5851EAA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229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232C-45EC-42A8-AFA7-A67B58E95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94EE8-63E6-477C-A986-DFE4FB377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9CD87-0E3E-4A2D-8D22-D7944B2C8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7DC2-A07E-4E7E-B14F-806BFE439A33}" type="datetimeFigureOut">
              <a:rPr lang="en-AU" smtClean="0"/>
              <a:t>19/03/2021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31D69-0F16-44E2-824B-FBDA7085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B1ADF-237C-49DF-80CF-62D9FAF4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142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338A3-3F76-4B7B-80C1-ADEF62FD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0EF38-3A0D-491C-9256-580938828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CA7C6-44E9-443B-8CF6-7D0B6F3BB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F0609-B32B-43FD-A4CE-46C9E270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7DC2-A07E-4E7E-B14F-806BFE439A33}" type="datetimeFigureOut">
              <a:rPr lang="en-AU" smtClean="0"/>
              <a:t>19/03/2021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E3F73-7DAF-4C66-84B2-0EC5AB50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3EA2C-2F1B-440D-AB38-4E86A893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62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B3EB-6570-4BD7-A6D9-4438DCBB8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816B9-C091-4132-BC65-2ACECF220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1C45E-5BF0-4894-B559-015D6EE21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827B53-9E7E-4B8B-BC96-02024001D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313009-B198-4A14-960D-98707995A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C189F-0FA4-4A34-AA50-E05E47BB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7DC2-A07E-4E7E-B14F-806BFE439A33}" type="datetimeFigureOut">
              <a:rPr lang="en-AU" smtClean="0"/>
              <a:t>19/03/2021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FA3FBE-D75D-4361-86D0-18C7F2DAD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480D9E-EC57-43EE-921F-AFF02580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806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24A73-A6BE-492C-B188-74596C726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2A2A41-FBE7-4B54-B734-88F64BB1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7DC2-A07E-4E7E-B14F-806BFE439A33}" type="datetimeFigureOut">
              <a:rPr lang="en-AU" smtClean="0"/>
              <a:t>19/03/2021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FF0C9-5053-4503-8DF2-EDF355487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FCF38-1003-4987-A2C8-7C6B1D81B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879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F06E55-452F-4604-AD14-8DF19DA6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7DC2-A07E-4E7E-B14F-806BFE439A33}" type="datetimeFigureOut">
              <a:rPr lang="en-AU" smtClean="0"/>
              <a:t>19/03/2021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EB5690-20CC-4317-85E4-7326D8278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F3513-B83C-4F37-9456-63ABE203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089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B79B-B0DB-4414-907C-4822B44CA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E01E0-38C8-4A3D-B66F-779F87656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F8D9B-23B4-4ACA-B3DA-BE409E282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EBD8F-BB95-49F1-B24B-0E2A49FD1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7DC2-A07E-4E7E-B14F-806BFE439A33}" type="datetimeFigureOut">
              <a:rPr lang="en-AU" smtClean="0"/>
              <a:t>19/03/2021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9CA71-2797-4F76-8B56-4FA3396D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C4FC6-F75D-4509-AF89-43CAF633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590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F17A-AFDD-4D71-AA2E-38846F5B9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9DF4D8-247B-42BE-94A1-5FA988A8F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AF0DC-D56F-49D0-9D17-284D82B05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CC84E-ECD5-4046-927B-E149E293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7DC2-A07E-4E7E-B14F-806BFE439A33}" type="datetimeFigureOut">
              <a:rPr lang="en-AU" smtClean="0"/>
              <a:t>19/03/2021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734D2-D7A6-4126-97ED-FFF82216C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9DCFF-6178-4C91-95A7-C78AF0BD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857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369441-674B-4760-9354-364931CA0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D4BC6-DEBA-4AFA-BCDE-4EB05E1D3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7CDB4-EB00-4A46-AE73-5BEA93D9B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47DC2-A07E-4E7E-B14F-806BFE439A33}" type="datetimeFigureOut">
              <a:rPr lang="en-AU" smtClean="0"/>
              <a:t>19/03/2021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5B83E-3E7D-4B83-8000-FD725C7F6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F0773-D331-4FB2-9A2B-1E254C782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4A4DB-9598-4CB8-A442-672D4451D2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948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A219AA-5258-4CDE-BF37-1E672A8827DE}"/>
              </a:ext>
            </a:extLst>
          </p:cNvPr>
          <p:cNvSpPr/>
          <p:nvPr/>
        </p:nvSpPr>
        <p:spPr>
          <a:xfrm>
            <a:off x="1438415" y="1627550"/>
            <a:ext cx="1312606" cy="6931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Behaviour Control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4567E0-D094-412C-AD62-E80411416B00}"/>
              </a:ext>
            </a:extLst>
          </p:cNvPr>
          <p:cNvSpPr/>
          <p:nvPr/>
        </p:nvSpPr>
        <p:spPr>
          <a:xfrm>
            <a:off x="3089524" y="1631284"/>
            <a:ext cx="1312606" cy="6931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Motion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ADBA2A-68DA-484B-B1E5-9A380328C25F}"/>
              </a:ext>
            </a:extLst>
          </p:cNvPr>
          <p:cNvSpPr/>
          <p:nvPr/>
        </p:nvSpPr>
        <p:spPr>
          <a:xfrm>
            <a:off x="4815939" y="1380928"/>
            <a:ext cx="1312606" cy="540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Motor #1 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E840DE-CA75-4617-8A7A-06F21042ED1E}"/>
              </a:ext>
            </a:extLst>
          </p:cNvPr>
          <p:cNvSpPr/>
          <p:nvPr/>
        </p:nvSpPr>
        <p:spPr>
          <a:xfrm>
            <a:off x="4815939" y="2064866"/>
            <a:ext cx="1312606" cy="540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Motor #2 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9AEA59-E3F2-413C-BFE6-056F2215BCAC}"/>
              </a:ext>
            </a:extLst>
          </p:cNvPr>
          <p:cNvSpPr/>
          <p:nvPr/>
        </p:nvSpPr>
        <p:spPr>
          <a:xfrm>
            <a:off x="4815939" y="2701493"/>
            <a:ext cx="1312606" cy="54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Motor #2 Feedback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20EF97-E2EF-48AA-BF22-9F8915B39E21}"/>
              </a:ext>
            </a:extLst>
          </p:cNvPr>
          <p:cNvSpPr/>
          <p:nvPr/>
        </p:nvSpPr>
        <p:spPr>
          <a:xfrm>
            <a:off x="4815939" y="745535"/>
            <a:ext cx="1312606" cy="54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Motor #1 Feedback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4050C8B-DBF0-4468-800D-D65C188050C3}"/>
              </a:ext>
            </a:extLst>
          </p:cNvPr>
          <p:cNvCxnSpPr>
            <a:cxnSpLocks/>
            <a:stCxn id="10" idx="1"/>
            <a:endCxn id="5" idx="0"/>
          </p:cNvCxnSpPr>
          <p:nvPr/>
        </p:nvCxnSpPr>
        <p:spPr>
          <a:xfrm rot="10800000" flipV="1">
            <a:off x="3745827" y="1015534"/>
            <a:ext cx="1070112" cy="61574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DBAF457-909E-480E-BF69-FF00BBF4B675}"/>
              </a:ext>
            </a:extLst>
          </p:cNvPr>
          <p:cNvCxnSpPr>
            <a:cxnSpLocks/>
            <a:stCxn id="9" idx="1"/>
            <a:endCxn id="5" idx="2"/>
          </p:cNvCxnSpPr>
          <p:nvPr/>
        </p:nvCxnSpPr>
        <p:spPr>
          <a:xfrm rot="10800000">
            <a:off x="3745827" y="2324459"/>
            <a:ext cx="1070112" cy="64703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B8ED896-3302-4B17-B04E-FA144F4B5BEA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402130" y="1977871"/>
            <a:ext cx="413809" cy="35699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60F2B49-CBB1-4D67-AEF9-62FB8A5A670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4402130" y="1650928"/>
            <a:ext cx="413809" cy="32694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2D36D2-534D-4304-8492-847E3798F31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51021" y="1974137"/>
            <a:ext cx="338503" cy="373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911D60F-33D1-497D-9A4E-3A8598DCF3D3}"/>
              </a:ext>
            </a:extLst>
          </p:cNvPr>
          <p:cNvCxnSpPr>
            <a:cxnSpLocks/>
            <a:stCxn id="7" idx="3"/>
            <a:endCxn id="47" idx="4"/>
          </p:cNvCxnSpPr>
          <p:nvPr/>
        </p:nvCxnSpPr>
        <p:spPr>
          <a:xfrm flipV="1">
            <a:off x="6128545" y="1493485"/>
            <a:ext cx="444172" cy="157443"/>
          </a:xfrm>
          <a:prstGeom prst="bentConnector2">
            <a:avLst/>
          </a:prstGeom>
          <a:ln w="1270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1FCADAF-75FE-444B-8C9C-655CB8AE0735}"/>
              </a:ext>
            </a:extLst>
          </p:cNvPr>
          <p:cNvCxnSpPr>
            <a:cxnSpLocks/>
            <a:stCxn id="8" idx="3"/>
            <a:endCxn id="57" idx="0"/>
          </p:cNvCxnSpPr>
          <p:nvPr/>
        </p:nvCxnSpPr>
        <p:spPr>
          <a:xfrm>
            <a:off x="6128545" y="2334866"/>
            <a:ext cx="444171" cy="165244"/>
          </a:xfrm>
          <a:prstGeom prst="bentConnector2">
            <a:avLst/>
          </a:prstGeom>
          <a:ln w="1270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F178AA2-C179-41F6-B3D8-6137553C946B}"/>
              </a:ext>
            </a:extLst>
          </p:cNvPr>
          <p:cNvGrpSpPr/>
          <p:nvPr/>
        </p:nvGrpSpPr>
        <p:grpSpPr>
          <a:xfrm>
            <a:off x="6386620" y="1169485"/>
            <a:ext cx="372193" cy="324000"/>
            <a:chOff x="7163172" y="1123535"/>
            <a:chExt cx="372193" cy="324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B777228-4B49-4DA9-B3DA-C35211A6AC19}"/>
                </a:ext>
              </a:extLst>
            </p:cNvPr>
            <p:cNvSpPr/>
            <p:nvPr/>
          </p:nvSpPr>
          <p:spPr>
            <a:xfrm>
              <a:off x="7163172" y="1214312"/>
              <a:ext cx="372193" cy="1424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EB0E658-CA48-4C94-B01C-4339DDB081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87269" y="1123535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M</a:t>
              </a:r>
            </a:p>
          </p:txBody>
        </p:sp>
      </p:grp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52F6315-1272-47FA-9F6C-464052D79E53}"/>
              </a:ext>
            </a:extLst>
          </p:cNvPr>
          <p:cNvCxnSpPr>
            <a:cxnSpLocks/>
            <a:stCxn id="47" idx="0"/>
            <a:endCxn id="10" idx="3"/>
          </p:cNvCxnSpPr>
          <p:nvPr/>
        </p:nvCxnSpPr>
        <p:spPr>
          <a:xfrm rot="16200000" flipV="1">
            <a:off x="6273656" y="870424"/>
            <a:ext cx="153950" cy="444172"/>
          </a:xfrm>
          <a:prstGeom prst="bentConnector2">
            <a:avLst/>
          </a:prstGeom>
          <a:ln w="1270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85344CC-C77B-4392-ABC5-5A3BFAEEB0C3}"/>
              </a:ext>
            </a:extLst>
          </p:cNvPr>
          <p:cNvGrpSpPr/>
          <p:nvPr/>
        </p:nvGrpSpPr>
        <p:grpSpPr>
          <a:xfrm>
            <a:off x="6386619" y="2500110"/>
            <a:ext cx="372193" cy="324000"/>
            <a:chOff x="7163172" y="1123535"/>
            <a:chExt cx="372193" cy="324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84D8634-F501-4E9D-A20D-C7FE9CF2A15A}"/>
                </a:ext>
              </a:extLst>
            </p:cNvPr>
            <p:cNvSpPr/>
            <p:nvPr/>
          </p:nvSpPr>
          <p:spPr>
            <a:xfrm>
              <a:off x="7163172" y="1214312"/>
              <a:ext cx="372193" cy="1424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52A8982-AA11-4A6F-9ACC-542F82CA65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87269" y="1123535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M</a:t>
              </a:r>
            </a:p>
          </p:txBody>
        </p:sp>
      </p:grp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04398D85-C4B6-4CBC-AC6D-87E0754F0505}"/>
              </a:ext>
            </a:extLst>
          </p:cNvPr>
          <p:cNvCxnSpPr>
            <a:cxnSpLocks/>
            <a:stCxn id="57" idx="4"/>
            <a:endCxn id="9" idx="3"/>
          </p:cNvCxnSpPr>
          <p:nvPr/>
        </p:nvCxnSpPr>
        <p:spPr>
          <a:xfrm rot="5400000">
            <a:off x="6276940" y="2675716"/>
            <a:ext cx="147383" cy="444171"/>
          </a:xfrm>
          <a:prstGeom prst="bentConnector2">
            <a:avLst/>
          </a:prstGeom>
          <a:ln w="1270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1505FC69-E418-418F-9D7F-24DF840A78C3}"/>
              </a:ext>
            </a:extLst>
          </p:cNvPr>
          <p:cNvSpPr/>
          <p:nvPr/>
        </p:nvSpPr>
        <p:spPr>
          <a:xfrm>
            <a:off x="1448767" y="2701493"/>
            <a:ext cx="1312606" cy="54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Sensors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1731AD6-7E83-4D10-B53C-4310DC22AF2C}"/>
              </a:ext>
            </a:extLst>
          </p:cNvPr>
          <p:cNvCxnSpPr>
            <a:cxnSpLocks/>
            <a:stCxn id="4" idx="2"/>
            <a:endCxn id="63" idx="0"/>
          </p:cNvCxnSpPr>
          <p:nvPr/>
        </p:nvCxnSpPr>
        <p:spPr>
          <a:xfrm>
            <a:off x="2094718" y="2320724"/>
            <a:ext cx="10352" cy="38076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5C7C31B9-D34E-4A91-A318-75DCCC9A04D4}"/>
              </a:ext>
            </a:extLst>
          </p:cNvPr>
          <p:cNvSpPr/>
          <p:nvPr/>
        </p:nvSpPr>
        <p:spPr>
          <a:xfrm>
            <a:off x="1438415" y="740963"/>
            <a:ext cx="1312606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User Controls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DAED6D3-533D-440D-ADDF-608FA9D3836D}"/>
              </a:ext>
            </a:extLst>
          </p:cNvPr>
          <p:cNvCxnSpPr>
            <a:cxnSpLocks/>
            <a:stCxn id="4" idx="0"/>
            <a:endCxn id="69" idx="2"/>
          </p:cNvCxnSpPr>
          <p:nvPr/>
        </p:nvCxnSpPr>
        <p:spPr>
          <a:xfrm flipV="1">
            <a:off x="2094718" y="1280963"/>
            <a:ext cx="0" cy="346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2AB194F-940F-40DC-8B2C-2B6A13CC56B6}"/>
              </a:ext>
            </a:extLst>
          </p:cNvPr>
          <p:cNvSpPr/>
          <p:nvPr/>
        </p:nvSpPr>
        <p:spPr>
          <a:xfrm>
            <a:off x="1608881" y="4988689"/>
            <a:ext cx="720000" cy="72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D0A0D1F-EF3C-494F-8AA7-B9E6BA96E1FF}"/>
              </a:ext>
            </a:extLst>
          </p:cNvPr>
          <p:cNvSpPr/>
          <p:nvPr/>
        </p:nvSpPr>
        <p:spPr>
          <a:xfrm>
            <a:off x="2658581" y="4988689"/>
            <a:ext cx="720000" cy="72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DC9E3E06-B626-4E1C-A3CA-04D048932CCD}"/>
              </a:ext>
            </a:extLst>
          </p:cNvPr>
          <p:cNvSpPr/>
          <p:nvPr/>
        </p:nvSpPr>
        <p:spPr>
          <a:xfrm rot="5400000">
            <a:off x="1800726" y="5168215"/>
            <a:ext cx="425116" cy="3609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690B05-A3B0-4357-A4A4-8A21118FB1A5}"/>
              </a:ext>
            </a:extLst>
          </p:cNvPr>
          <p:cNvSpPr/>
          <p:nvPr/>
        </p:nvSpPr>
        <p:spPr>
          <a:xfrm>
            <a:off x="2838581" y="5168689"/>
            <a:ext cx="360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AA8330-2AF8-4446-80EE-FB0574DF4D44}"/>
              </a:ext>
            </a:extLst>
          </p:cNvPr>
          <p:cNvSpPr/>
          <p:nvPr/>
        </p:nvSpPr>
        <p:spPr>
          <a:xfrm>
            <a:off x="1565138" y="4947857"/>
            <a:ext cx="807814" cy="802203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8415A53-6FDD-42C1-850B-3CBF771298EB}"/>
              </a:ext>
            </a:extLst>
          </p:cNvPr>
          <p:cNvSpPr/>
          <p:nvPr/>
        </p:nvSpPr>
        <p:spPr>
          <a:xfrm>
            <a:off x="2617912" y="4948790"/>
            <a:ext cx="807814" cy="802203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E5E570F-6385-4043-9C26-4B37488FAE2D}"/>
              </a:ext>
            </a:extLst>
          </p:cNvPr>
          <p:cNvSpPr/>
          <p:nvPr/>
        </p:nvSpPr>
        <p:spPr>
          <a:xfrm>
            <a:off x="3558581" y="4949724"/>
            <a:ext cx="807814" cy="802203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5678745-43E7-46BA-98C4-29FEB7DDD859}"/>
              </a:ext>
            </a:extLst>
          </p:cNvPr>
          <p:cNvSpPr/>
          <p:nvPr/>
        </p:nvSpPr>
        <p:spPr>
          <a:xfrm>
            <a:off x="4491505" y="4950654"/>
            <a:ext cx="807814" cy="802203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Sun 16">
            <a:extLst>
              <a:ext uri="{FF2B5EF4-FFF2-40B4-BE49-F238E27FC236}">
                <a16:creationId xmlns:a16="http://schemas.microsoft.com/office/drawing/2014/main" id="{8BF61014-2789-4FB1-A53B-5FA3218A85A1}"/>
              </a:ext>
            </a:extLst>
          </p:cNvPr>
          <p:cNvSpPr/>
          <p:nvPr/>
        </p:nvSpPr>
        <p:spPr>
          <a:xfrm>
            <a:off x="4601182" y="5043224"/>
            <a:ext cx="588460" cy="586225"/>
          </a:xfrm>
          <a:prstGeom prst="su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F036370-8F6A-42A1-8D37-47FBD65FD8A6}"/>
              </a:ext>
            </a:extLst>
          </p:cNvPr>
          <p:cNvSpPr/>
          <p:nvPr/>
        </p:nvSpPr>
        <p:spPr>
          <a:xfrm>
            <a:off x="4491505" y="5899647"/>
            <a:ext cx="807814" cy="802203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Sun 39">
            <a:extLst>
              <a:ext uri="{FF2B5EF4-FFF2-40B4-BE49-F238E27FC236}">
                <a16:creationId xmlns:a16="http://schemas.microsoft.com/office/drawing/2014/main" id="{B312FD3F-6B8D-4406-A1FE-F47DD5266AC8}"/>
              </a:ext>
            </a:extLst>
          </p:cNvPr>
          <p:cNvSpPr/>
          <p:nvPr/>
        </p:nvSpPr>
        <p:spPr>
          <a:xfrm>
            <a:off x="4601182" y="5992217"/>
            <a:ext cx="588460" cy="586225"/>
          </a:xfrm>
          <a:prstGeom prst="sun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A45AA71-E0D3-4E72-BBDE-F606E7F0B0C7}"/>
              </a:ext>
            </a:extLst>
          </p:cNvPr>
          <p:cNvSpPr/>
          <p:nvPr/>
        </p:nvSpPr>
        <p:spPr>
          <a:xfrm>
            <a:off x="3558581" y="5899647"/>
            <a:ext cx="807814" cy="802203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76E842C-C2FE-452B-9D13-2B559FD9EF6D}"/>
              </a:ext>
            </a:extLst>
          </p:cNvPr>
          <p:cNvGrpSpPr/>
          <p:nvPr/>
        </p:nvGrpSpPr>
        <p:grpSpPr>
          <a:xfrm>
            <a:off x="3685649" y="5965098"/>
            <a:ext cx="578746" cy="664764"/>
            <a:chOff x="3685649" y="5965098"/>
            <a:chExt cx="578746" cy="664764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E3727D8-6425-4892-B04B-693A0FC0DD80}"/>
                </a:ext>
              </a:extLst>
            </p:cNvPr>
            <p:cNvCxnSpPr/>
            <p:nvPr/>
          </p:nvCxnSpPr>
          <p:spPr>
            <a:xfrm>
              <a:off x="4226996" y="5965098"/>
              <a:ext cx="0" cy="6647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5EA40F1-3C47-4EE2-B8E5-56EC16188B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5649" y="5992217"/>
              <a:ext cx="578746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Arrow: Bent 20">
              <a:extLst>
                <a:ext uri="{FF2B5EF4-FFF2-40B4-BE49-F238E27FC236}">
                  <a16:creationId xmlns:a16="http://schemas.microsoft.com/office/drawing/2014/main" id="{5F75C6EC-9E42-4D9C-A41D-D8B2D4EB9C01}"/>
                </a:ext>
              </a:extLst>
            </p:cNvPr>
            <p:cNvSpPr/>
            <p:nvPr/>
          </p:nvSpPr>
          <p:spPr>
            <a:xfrm flipH="1">
              <a:off x="3705283" y="6111896"/>
              <a:ext cx="412306" cy="460004"/>
            </a:xfrm>
            <a:prstGeom prst="bent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6E9B0B-4273-4AFC-B217-0FE268EB1708}"/>
              </a:ext>
            </a:extLst>
          </p:cNvPr>
          <p:cNvGrpSpPr/>
          <p:nvPr/>
        </p:nvGrpSpPr>
        <p:grpSpPr>
          <a:xfrm>
            <a:off x="3663323" y="5015175"/>
            <a:ext cx="563673" cy="664764"/>
            <a:chOff x="3663323" y="5015175"/>
            <a:chExt cx="563673" cy="66476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41663AB-1399-4BDA-81CC-117AAD9A88E8}"/>
                </a:ext>
              </a:extLst>
            </p:cNvPr>
            <p:cNvCxnSpPr/>
            <p:nvPr/>
          </p:nvCxnSpPr>
          <p:spPr>
            <a:xfrm>
              <a:off x="4226996" y="5015175"/>
              <a:ext cx="0" cy="6647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Arrow: U-Turn 24">
              <a:extLst>
                <a:ext uri="{FF2B5EF4-FFF2-40B4-BE49-F238E27FC236}">
                  <a16:creationId xmlns:a16="http://schemas.microsoft.com/office/drawing/2014/main" id="{03BA5942-DFDE-4922-B141-10084ED33809}"/>
                </a:ext>
              </a:extLst>
            </p:cNvPr>
            <p:cNvSpPr/>
            <p:nvPr/>
          </p:nvSpPr>
          <p:spPr>
            <a:xfrm rot="5400000">
              <a:off x="3708743" y="5123269"/>
              <a:ext cx="382304" cy="473144"/>
            </a:xfrm>
            <a:prstGeom prst="uturn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277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32924B26-0BB0-4E64-8AB2-F61467324D2A}"/>
              </a:ext>
            </a:extLst>
          </p:cNvPr>
          <p:cNvGrpSpPr/>
          <p:nvPr/>
        </p:nvGrpSpPr>
        <p:grpSpPr>
          <a:xfrm>
            <a:off x="333375" y="582365"/>
            <a:ext cx="3141924" cy="2883932"/>
            <a:chOff x="1019175" y="1428750"/>
            <a:chExt cx="3141924" cy="288393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D3B8BFC-98F6-4767-AEB9-FBB878CB8AA7}"/>
                </a:ext>
              </a:extLst>
            </p:cNvPr>
            <p:cNvGrpSpPr/>
            <p:nvPr/>
          </p:nvGrpSpPr>
          <p:grpSpPr>
            <a:xfrm rot="2230366">
              <a:off x="2034445" y="2316364"/>
              <a:ext cx="973767" cy="740778"/>
              <a:chOff x="2243995" y="2500132"/>
              <a:chExt cx="973767" cy="740778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3219FC-27C2-4204-AC26-D12478361411}"/>
                  </a:ext>
                </a:extLst>
              </p:cNvPr>
              <p:cNvSpPr/>
              <p:nvPr/>
            </p:nvSpPr>
            <p:spPr>
              <a:xfrm>
                <a:off x="2243995" y="2870520"/>
                <a:ext cx="115747" cy="370390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E626409F-C53A-4F60-B1DF-F8A80D92A409}"/>
                  </a:ext>
                </a:extLst>
              </p:cNvPr>
              <p:cNvSpPr/>
              <p:nvPr/>
            </p:nvSpPr>
            <p:spPr>
              <a:xfrm>
                <a:off x="3102015" y="2870520"/>
                <a:ext cx="115747" cy="370390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8285478-0ADA-4C86-820C-10CFEE994EA4}"/>
                  </a:ext>
                </a:extLst>
              </p:cNvPr>
              <p:cNvSpPr/>
              <p:nvPr/>
            </p:nvSpPr>
            <p:spPr>
              <a:xfrm>
                <a:off x="2359742" y="2500132"/>
                <a:ext cx="742273" cy="74077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9BF55E6-C58C-4230-9612-9C16DE252E19}"/>
                  </a:ext>
                </a:extLst>
              </p:cNvPr>
              <p:cNvGrpSpPr/>
              <p:nvPr/>
            </p:nvGrpSpPr>
            <p:grpSpPr>
              <a:xfrm>
                <a:off x="2676878" y="3001715"/>
                <a:ext cx="108000" cy="108000"/>
                <a:chOff x="992406" y="2959882"/>
                <a:chExt cx="108000" cy="108000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95E3ECD-D00D-4053-A653-991A1E5677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92406" y="2959882"/>
                  <a:ext cx="108000" cy="10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EFCDCAD5-A369-4DE5-B694-4AA483B79F23}"/>
                    </a:ext>
                  </a:extLst>
                </p:cNvPr>
                <p:cNvCxnSpPr>
                  <a:cxnSpLocks/>
                  <a:stCxn id="7" idx="0"/>
                  <a:endCxn id="7" idx="4"/>
                </p:cNvCxnSpPr>
                <p:nvPr/>
              </p:nvCxnSpPr>
              <p:spPr>
                <a:xfrm>
                  <a:off x="1046406" y="2959882"/>
                  <a:ext cx="0" cy="10800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9D94FA55-FDCD-43F4-B185-4F4F6A9AF5D2}"/>
                    </a:ext>
                  </a:extLst>
                </p:cNvPr>
                <p:cNvCxnSpPr>
                  <a:cxnSpLocks/>
                  <a:stCxn id="7" idx="2"/>
                  <a:endCxn id="7" idx="6"/>
                </p:cNvCxnSpPr>
                <p:nvPr/>
              </p:nvCxnSpPr>
              <p:spPr>
                <a:xfrm>
                  <a:off x="992406" y="3013882"/>
                  <a:ext cx="108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2D88A5E-156B-4CC6-96BC-DD85A98680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4925" y="1428750"/>
              <a:ext cx="0" cy="25146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C1A7883-488E-4C77-BD05-590E5D75E56E}"/>
                </a:ext>
              </a:extLst>
            </p:cNvPr>
            <p:cNvCxnSpPr>
              <a:cxnSpLocks/>
            </p:cNvCxnSpPr>
            <p:nvPr/>
          </p:nvCxnSpPr>
          <p:spPr>
            <a:xfrm>
              <a:off x="1304925" y="3943350"/>
              <a:ext cx="28445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2994B23-907E-4975-8209-18E908D32B2C}"/>
                </a:ext>
              </a:extLst>
            </p:cNvPr>
            <p:cNvSpPr txBox="1"/>
            <p:nvPr/>
          </p:nvSpPr>
          <p:spPr>
            <a:xfrm>
              <a:off x="1019175" y="1562100"/>
              <a:ext cx="328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</a:t>
              </a:r>
              <a:r>
                <a:rPr lang="en-AU" baseline="-25000" dirty="0"/>
                <a:t>i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F32A1E-9448-4347-83AD-97C9C5E30B80}"/>
                </a:ext>
              </a:extLst>
            </p:cNvPr>
            <p:cNvSpPr txBox="1"/>
            <p:nvPr/>
          </p:nvSpPr>
          <p:spPr>
            <a:xfrm>
              <a:off x="3820941" y="3943350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</a:t>
              </a:r>
              <a:r>
                <a:rPr lang="en-AU" baseline="-25000" dirty="0"/>
                <a:t>i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F6CBB3E-2665-42C5-A268-AAEB4AFF38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9430" y="2834318"/>
              <a:ext cx="0" cy="1109032"/>
            </a:xfrm>
            <a:prstGeom prst="line">
              <a:avLst/>
            </a:prstGeom>
            <a:ln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EBB233C-5BB2-4615-B82D-863687C2E0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5327" y="2833419"/>
              <a:ext cx="1452498" cy="898"/>
            </a:xfrm>
            <a:prstGeom prst="line">
              <a:avLst/>
            </a:prstGeom>
            <a:ln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881E0B-8A7F-4425-829A-F747F9F79F18}"/>
                </a:ext>
              </a:extLst>
            </p:cNvPr>
            <p:cNvSpPr txBox="1"/>
            <p:nvPr/>
          </p:nvSpPr>
          <p:spPr>
            <a:xfrm>
              <a:off x="2155913" y="2780674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2"/>
                  </a:solidFill>
                </a:rPr>
                <a:t>P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0B20D60-0C48-4FB6-8904-147DAAA83C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3179" y="2314775"/>
              <a:ext cx="716251" cy="519542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33CE433-9BE1-4BD7-AF3B-02DB7BD39E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9430" y="2124343"/>
              <a:ext cx="538391" cy="709974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89FC8F49-47A3-499F-9B00-1555C99FFE61}"/>
                </a:ext>
              </a:extLst>
            </p:cNvPr>
            <p:cNvSpPr/>
            <p:nvPr/>
          </p:nvSpPr>
          <p:spPr>
            <a:xfrm rot="2328813">
              <a:off x="1831023" y="2508140"/>
              <a:ext cx="914400" cy="914400"/>
            </a:xfrm>
            <a:prstGeom prst="arc">
              <a:avLst>
                <a:gd name="adj1" fmla="val 16200000"/>
                <a:gd name="adj2" fmla="val 18253916"/>
              </a:avLst>
            </a:prstGeom>
            <a:ln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490BF89-5C3A-4DDC-BBD8-7FE138D8834B}"/>
                </a:ext>
              </a:extLst>
            </p:cNvPr>
            <p:cNvSpPr txBox="1"/>
            <p:nvPr/>
          </p:nvSpPr>
          <p:spPr>
            <a:xfrm>
              <a:off x="1532765" y="1952667"/>
              <a:ext cx="339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Y</a:t>
              </a:r>
              <a:r>
                <a:rPr lang="en-AU" baseline="-25000" dirty="0" err="1">
                  <a:solidFill>
                    <a:schemeClr val="accent1"/>
                  </a:solidFill>
                </a:rPr>
                <a:t>r</a:t>
              </a:r>
              <a:endParaRPr lang="en-AU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2862235-8AEA-4DF5-8E88-84F383658135}"/>
                </a:ext>
              </a:extLst>
            </p:cNvPr>
            <p:cNvSpPr txBox="1"/>
            <p:nvPr/>
          </p:nvSpPr>
          <p:spPr>
            <a:xfrm>
              <a:off x="2853880" y="181510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X</a:t>
              </a:r>
              <a:r>
                <a:rPr lang="en-AU" baseline="-25000" dirty="0" err="1">
                  <a:solidFill>
                    <a:schemeClr val="accent1"/>
                  </a:solidFill>
                </a:rPr>
                <a:t>r</a:t>
              </a:r>
              <a:endParaRPr lang="en-AU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BC6F97E-ACA6-4216-B392-4381E3199EAC}"/>
                </a:ext>
              </a:extLst>
            </p:cNvPr>
            <p:cNvSpPr txBox="1"/>
            <p:nvPr/>
          </p:nvSpPr>
          <p:spPr>
            <a:xfrm>
              <a:off x="2613311" y="244949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accent1"/>
                  </a:solidFill>
                </a:rPr>
                <a:t>θ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261719A-6D82-4225-A3B3-E6A21C467608}"/>
              </a:ext>
            </a:extLst>
          </p:cNvPr>
          <p:cNvGrpSpPr/>
          <p:nvPr/>
        </p:nvGrpSpPr>
        <p:grpSpPr>
          <a:xfrm>
            <a:off x="3702578" y="621624"/>
            <a:ext cx="3141924" cy="2883932"/>
            <a:chOff x="4930784" y="1391453"/>
            <a:chExt cx="3141924" cy="2883932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52E0655-39F7-40FC-8CDE-155FBE079758}"/>
                </a:ext>
              </a:extLst>
            </p:cNvPr>
            <p:cNvGrpSpPr/>
            <p:nvPr/>
          </p:nvGrpSpPr>
          <p:grpSpPr>
            <a:xfrm rot="2230366">
              <a:off x="5946054" y="2279067"/>
              <a:ext cx="973767" cy="740778"/>
              <a:chOff x="2243995" y="2500132"/>
              <a:chExt cx="973767" cy="740778"/>
            </a:xfrm>
          </p:grpSpPr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20C05A22-F732-4FE6-BD87-2EFAD549E3CB}"/>
                  </a:ext>
                </a:extLst>
              </p:cNvPr>
              <p:cNvSpPr/>
              <p:nvPr/>
            </p:nvSpPr>
            <p:spPr>
              <a:xfrm>
                <a:off x="2243995" y="2870520"/>
                <a:ext cx="115747" cy="370390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6792AA74-E717-4FC9-8B46-B5E0BD7E6996}"/>
                  </a:ext>
                </a:extLst>
              </p:cNvPr>
              <p:cNvSpPr/>
              <p:nvPr/>
            </p:nvSpPr>
            <p:spPr>
              <a:xfrm>
                <a:off x="3102015" y="2870520"/>
                <a:ext cx="115747" cy="370390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102CE8C-FD9F-47FE-AEBC-CAE74BAE9998}"/>
                  </a:ext>
                </a:extLst>
              </p:cNvPr>
              <p:cNvSpPr/>
              <p:nvPr/>
            </p:nvSpPr>
            <p:spPr>
              <a:xfrm>
                <a:off x="2359742" y="2500132"/>
                <a:ext cx="742273" cy="74077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50E28482-6DE2-43CA-9A89-2BA9A993C1AD}"/>
                  </a:ext>
                </a:extLst>
              </p:cNvPr>
              <p:cNvGrpSpPr/>
              <p:nvPr/>
            </p:nvGrpSpPr>
            <p:grpSpPr>
              <a:xfrm>
                <a:off x="2676878" y="3001715"/>
                <a:ext cx="108000" cy="108000"/>
                <a:chOff x="992406" y="2959882"/>
                <a:chExt cx="108000" cy="108000"/>
              </a:xfrm>
            </p:grpSpPr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A9DA1104-D657-4F98-8610-732D09FD37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92406" y="2959882"/>
                  <a:ext cx="108000" cy="10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750A786D-2DDA-4012-9300-A3B6FF248FE0}"/>
                    </a:ext>
                  </a:extLst>
                </p:cNvPr>
                <p:cNvCxnSpPr>
                  <a:cxnSpLocks/>
                  <a:stCxn id="93" idx="0"/>
                  <a:endCxn id="93" idx="4"/>
                </p:cNvCxnSpPr>
                <p:nvPr/>
              </p:nvCxnSpPr>
              <p:spPr>
                <a:xfrm>
                  <a:off x="1046406" y="2959882"/>
                  <a:ext cx="0" cy="108000"/>
                </a:xfrm>
                <a:prstGeom prst="line">
                  <a:avLst/>
                </a:pr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2815D582-1F77-4EF2-A0C6-95593161D361}"/>
                    </a:ext>
                  </a:extLst>
                </p:cNvPr>
                <p:cNvCxnSpPr>
                  <a:cxnSpLocks/>
                  <a:stCxn id="93" idx="2"/>
                  <a:endCxn id="93" idx="6"/>
                </p:cNvCxnSpPr>
                <p:nvPr/>
              </p:nvCxnSpPr>
              <p:spPr>
                <a:xfrm>
                  <a:off x="992406" y="3013882"/>
                  <a:ext cx="108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5AEA0DE-1C2A-42CB-8069-5A2EC093E6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6534" y="1391453"/>
              <a:ext cx="0" cy="25146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6E30B0FB-2EAE-4027-BC3B-A2FC3BF6C1AE}"/>
                </a:ext>
              </a:extLst>
            </p:cNvPr>
            <p:cNvCxnSpPr>
              <a:cxnSpLocks/>
            </p:cNvCxnSpPr>
            <p:nvPr/>
          </p:nvCxnSpPr>
          <p:spPr>
            <a:xfrm>
              <a:off x="5216534" y="3906053"/>
              <a:ext cx="28445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00FCDEC-5BD3-4E7D-887C-75C1DB782291}"/>
                </a:ext>
              </a:extLst>
            </p:cNvPr>
            <p:cNvSpPr txBox="1"/>
            <p:nvPr/>
          </p:nvSpPr>
          <p:spPr>
            <a:xfrm>
              <a:off x="4930784" y="1524803"/>
              <a:ext cx="328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</a:t>
              </a:r>
              <a:r>
                <a:rPr lang="en-AU" baseline="-25000" dirty="0"/>
                <a:t>i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17AFBE6-03CF-48F9-B7EB-2869D6B2B9C9}"/>
                </a:ext>
              </a:extLst>
            </p:cNvPr>
            <p:cNvSpPr txBox="1"/>
            <p:nvPr/>
          </p:nvSpPr>
          <p:spPr>
            <a:xfrm>
              <a:off x="7732550" y="3906053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X</a:t>
              </a:r>
              <a:r>
                <a:rPr lang="en-AU" baseline="-25000" dirty="0"/>
                <a:t>i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A3AAEA5-B9FB-47CF-92CC-850E5A2795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1039" y="2087046"/>
              <a:ext cx="538391" cy="709974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37FE835D-3805-4720-8C95-6DCC01DF3CE5}"/>
                </a:ext>
              </a:extLst>
            </p:cNvPr>
            <p:cNvSpPr>
              <a:spLocks noChangeAspect="1"/>
            </p:cNvSpPr>
            <p:nvPr/>
          </p:nvSpPr>
          <p:spPr>
            <a:xfrm rot="4474356" flipH="1">
              <a:off x="6122797" y="2616177"/>
              <a:ext cx="384723" cy="384723"/>
            </a:xfrm>
            <a:prstGeom prst="arc">
              <a:avLst>
                <a:gd name="adj1" fmla="val 11309142"/>
                <a:gd name="adj2" fmla="val 18253916"/>
              </a:avLst>
            </a:prstGeom>
            <a:ln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5855EDD-9CDF-4464-9448-D2BF1E2F724E}"/>
                </a:ext>
              </a:extLst>
            </p:cNvPr>
            <p:cNvSpPr txBox="1"/>
            <p:nvPr/>
          </p:nvSpPr>
          <p:spPr>
            <a:xfrm>
              <a:off x="6765489" y="1777811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V(t)</a:t>
              </a:r>
              <a:endParaRPr lang="en-AU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55B3ED0-6660-4245-882D-53784E2DEF66}"/>
                </a:ext>
              </a:extLst>
            </p:cNvPr>
            <p:cNvSpPr txBox="1"/>
            <p:nvPr/>
          </p:nvSpPr>
          <p:spPr>
            <a:xfrm>
              <a:off x="6425764" y="2442660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accent1"/>
                  </a:solidFill>
                </a:rPr>
                <a:t>ω</a:t>
              </a:r>
              <a:r>
                <a:rPr lang="en-AU" dirty="0">
                  <a:solidFill>
                    <a:schemeClr val="accent1"/>
                  </a:solidFill>
                </a:rPr>
                <a:t>(t)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B6EAFD5-8CF3-473A-8F23-CB1755CA3524}"/>
                </a:ext>
              </a:extLst>
            </p:cNvPr>
            <p:cNvCxnSpPr>
              <a:cxnSpLocks/>
              <a:stCxn id="90" idx="0"/>
            </p:cNvCxnSpPr>
            <p:nvPr/>
          </p:nvCxnSpPr>
          <p:spPr>
            <a:xfrm>
              <a:off x="6774782" y="2908672"/>
              <a:ext cx="223200" cy="161888"/>
            </a:xfrm>
            <a:prstGeom prst="line">
              <a:avLst/>
            </a:prstGeom>
            <a:ln w="3175">
              <a:solidFill>
                <a:srgbClr val="00B05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E6F1A2C-1843-4D6D-B087-AA35D055E845}"/>
                </a:ext>
              </a:extLst>
            </p:cNvPr>
            <p:cNvCxnSpPr>
              <a:cxnSpLocks/>
              <a:stCxn id="90" idx="2"/>
            </p:cNvCxnSpPr>
            <p:nvPr/>
          </p:nvCxnSpPr>
          <p:spPr>
            <a:xfrm>
              <a:off x="6550984" y="3203805"/>
              <a:ext cx="220421" cy="161889"/>
            </a:xfrm>
            <a:prstGeom prst="line">
              <a:avLst/>
            </a:prstGeom>
            <a:ln w="3175">
              <a:solidFill>
                <a:srgbClr val="00B05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09C5250-538D-4269-B61F-94D8E000A5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782" y="3070560"/>
              <a:ext cx="223200" cy="302885"/>
            </a:xfrm>
            <a:prstGeom prst="straightConnector1">
              <a:avLst/>
            </a:prstGeom>
            <a:ln w="3175">
              <a:solidFill>
                <a:srgbClr val="00B05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BC316FD-A434-4CBE-BA39-7E9EC262C28C}"/>
                </a:ext>
              </a:extLst>
            </p:cNvPr>
            <p:cNvSpPr txBox="1"/>
            <p:nvPr/>
          </p:nvSpPr>
          <p:spPr>
            <a:xfrm>
              <a:off x="6835776" y="310281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00B050"/>
                  </a:solidFill>
                </a:rPr>
                <a:t>2r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AEA71E4-EE43-4857-A7AC-1C98274976B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16040" y="2748705"/>
              <a:ext cx="223200" cy="161888"/>
            </a:xfrm>
            <a:prstGeom prst="line">
              <a:avLst/>
            </a:prstGeom>
            <a:ln w="3175">
              <a:solidFill>
                <a:srgbClr val="00B05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8E63231-137F-4B9A-9458-479A127F6CC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04920" y="3188857"/>
              <a:ext cx="223200" cy="161888"/>
            </a:xfrm>
            <a:prstGeom prst="line">
              <a:avLst/>
            </a:prstGeom>
            <a:ln w="3175">
              <a:solidFill>
                <a:srgbClr val="00B05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3BA42FF7-74E4-42E3-B11B-0DB4C0F216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46292" y="2941249"/>
              <a:ext cx="587761" cy="440152"/>
            </a:xfrm>
            <a:prstGeom prst="straightConnector1">
              <a:avLst/>
            </a:prstGeom>
            <a:ln w="3175">
              <a:solidFill>
                <a:srgbClr val="00B05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F9C61ED-6C7C-48ED-AB1D-FA2AE12F22EC}"/>
                </a:ext>
              </a:extLst>
            </p:cNvPr>
            <p:cNvSpPr txBox="1"/>
            <p:nvPr/>
          </p:nvSpPr>
          <p:spPr>
            <a:xfrm>
              <a:off x="5793713" y="305274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00B050"/>
                  </a:solidFill>
                </a:rPr>
                <a:t>B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3A934CD-CAC8-4684-BB8C-DF75D6BB56AD}"/>
                </a:ext>
              </a:extLst>
            </p:cNvPr>
            <p:cNvCxnSpPr>
              <a:cxnSpLocks/>
              <a:stCxn id="89" idx="3"/>
              <a:endCxn id="90" idx="1"/>
            </p:cNvCxnSpPr>
            <p:nvPr/>
          </p:nvCxnSpPr>
          <p:spPr>
            <a:xfrm>
              <a:off x="6025311" y="2572773"/>
              <a:ext cx="591457" cy="44849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2B7307A-C29E-487B-ACD6-4647F543165D}"/>
              </a:ext>
            </a:extLst>
          </p:cNvPr>
          <p:cNvGrpSpPr/>
          <p:nvPr/>
        </p:nvGrpSpPr>
        <p:grpSpPr>
          <a:xfrm>
            <a:off x="4848586" y="4481122"/>
            <a:ext cx="1438700" cy="973767"/>
            <a:chOff x="4902138" y="4494477"/>
            <a:chExt cx="1438700" cy="973767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6E31223-FD5A-4D81-9A36-7BD7BEB527B6}"/>
                </a:ext>
              </a:extLst>
            </p:cNvPr>
            <p:cNvSpPr txBox="1"/>
            <p:nvPr/>
          </p:nvSpPr>
          <p:spPr>
            <a:xfrm>
              <a:off x="5779888" y="4837337"/>
              <a:ext cx="560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V(t)</a:t>
              </a:r>
              <a:endParaRPr lang="en-AU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11D2568-EB57-45D7-9DF2-D418CE93D208}"/>
                </a:ext>
              </a:extLst>
            </p:cNvPr>
            <p:cNvSpPr txBox="1"/>
            <p:nvPr/>
          </p:nvSpPr>
          <p:spPr>
            <a:xfrm>
              <a:off x="5104171" y="5069383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accent1"/>
                  </a:solidFill>
                </a:rPr>
                <a:t>ω</a:t>
              </a:r>
              <a:r>
                <a:rPr lang="en-AU" dirty="0">
                  <a:solidFill>
                    <a:schemeClr val="accent1"/>
                  </a:solidFill>
                </a:rPr>
                <a:t>(t)</a:t>
              </a: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2F1437FA-844C-402A-BBB8-EE1142368F1D}"/>
                </a:ext>
              </a:extLst>
            </p:cNvPr>
            <p:cNvGrpSpPr/>
            <p:nvPr/>
          </p:nvGrpSpPr>
          <p:grpSpPr>
            <a:xfrm rot="3180000">
              <a:off x="4857188" y="4539427"/>
              <a:ext cx="973767" cy="883868"/>
              <a:chOff x="4877296" y="4549453"/>
              <a:chExt cx="973767" cy="883868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3E2EA1EA-19AD-480A-A4BE-DC5D0326ADFF}"/>
                  </a:ext>
                </a:extLst>
              </p:cNvPr>
              <p:cNvGrpSpPr/>
              <p:nvPr/>
            </p:nvGrpSpPr>
            <p:grpSpPr>
              <a:xfrm rot="2230366">
                <a:off x="4877296" y="4691118"/>
                <a:ext cx="973767" cy="740778"/>
                <a:chOff x="2243995" y="2500132"/>
                <a:chExt cx="973767" cy="740778"/>
              </a:xfrm>
            </p:grpSpPr>
            <p:sp>
              <p:nvSpPr>
                <p:cNvPr id="120" name="Rectangle: Rounded Corners 119">
                  <a:extLst>
                    <a:ext uri="{FF2B5EF4-FFF2-40B4-BE49-F238E27FC236}">
                      <a16:creationId xmlns:a16="http://schemas.microsoft.com/office/drawing/2014/main" id="{78D3212D-1E6A-4D7E-9081-B13313F083F2}"/>
                    </a:ext>
                  </a:extLst>
                </p:cNvPr>
                <p:cNvSpPr/>
                <p:nvPr/>
              </p:nvSpPr>
              <p:spPr>
                <a:xfrm>
                  <a:off x="2243995" y="2870520"/>
                  <a:ext cx="115747" cy="370390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 u="sng"/>
                </a:p>
              </p:txBody>
            </p:sp>
            <p:sp>
              <p:nvSpPr>
                <p:cNvPr id="121" name="Rectangle: Rounded Corners 120">
                  <a:extLst>
                    <a:ext uri="{FF2B5EF4-FFF2-40B4-BE49-F238E27FC236}">
                      <a16:creationId xmlns:a16="http://schemas.microsoft.com/office/drawing/2014/main" id="{EAE31558-B16E-4B34-8580-5B31814DE1A6}"/>
                    </a:ext>
                  </a:extLst>
                </p:cNvPr>
                <p:cNvSpPr/>
                <p:nvPr/>
              </p:nvSpPr>
              <p:spPr>
                <a:xfrm>
                  <a:off x="3102015" y="2870520"/>
                  <a:ext cx="115747" cy="370390"/>
                </a:xfrm>
                <a:prstGeom prst="round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 u="sng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E507E27D-87DD-4000-A126-3276786D87C1}"/>
                    </a:ext>
                  </a:extLst>
                </p:cNvPr>
                <p:cNvSpPr/>
                <p:nvPr/>
              </p:nvSpPr>
              <p:spPr>
                <a:xfrm>
                  <a:off x="2359742" y="2500132"/>
                  <a:ext cx="742273" cy="74077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u="sng"/>
                </a:p>
              </p:txBody>
            </p: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C8DAA657-6D71-46AE-935B-414D6931A9E4}"/>
                    </a:ext>
                  </a:extLst>
                </p:cNvPr>
                <p:cNvGrpSpPr/>
                <p:nvPr/>
              </p:nvGrpSpPr>
              <p:grpSpPr>
                <a:xfrm>
                  <a:off x="2676878" y="3001715"/>
                  <a:ext cx="108000" cy="108000"/>
                  <a:chOff x="992406" y="2959882"/>
                  <a:chExt cx="108000" cy="108000"/>
                </a:xfrm>
              </p:grpSpPr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D33C42E3-D041-418F-AE43-D22CE41A2E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92406" y="2959882"/>
                    <a:ext cx="108000" cy="108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u="sng"/>
                  </a:p>
                </p:txBody>
              </p: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F5112BEF-3E6D-44B3-BC44-804D9C90F288}"/>
                      </a:ext>
                    </a:extLst>
                  </p:cNvPr>
                  <p:cNvCxnSpPr>
                    <a:cxnSpLocks/>
                    <a:stCxn id="124" idx="0"/>
                    <a:endCxn id="124" idx="4"/>
                  </p:cNvCxnSpPr>
                  <p:nvPr/>
                </p:nvCxnSpPr>
                <p:spPr>
                  <a:xfrm>
                    <a:off x="1046406" y="2959882"/>
                    <a:ext cx="0" cy="10800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DB2A38BE-2507-43D0-A121-A78420E04B0A}"/>
                      </a:ext>
                    </a:extLst>
                  </p:cNvPr>
                  <p:cNvCxnSpPr>
                    <a:cxnSpLocks/>
                    <a:stCxn id="124" idx="2"/>
                    <a:endCxn id="124" idx="6"/>
                  </p:cNvCxnSpPr>
                  <p:nvPr/>
                </p:nvCxnSpPr>
                <p:spPr>
                  <a:xfrm>
                    <a:off x="992406" y="3013882"/>
                    <a:ext cx="108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AE445FF9-9753-4C38-A57D-B19125E6CC0E}"/>
                  </a:ext>
                </a:extLst>
              </p:cNvPr>
              <p:cNvCxnSpPr>
                <a:cxnSpLocks/>
              </p:cNvCxnSpPr>
              <p:nvPr/>
            </p:nvCxnSpPr>
            <p:spPr>
              <a:xfrm rot="18420000" flipV="1">
                <a:off x="5105922" y="4915520"/>
                <a:ext cx="733130" cy="996"/>
              </a:xfrm>
              <a:prstGeom prst="straightConnector1">
                <a:avLst/>
              </a:prstGeom>
              <a:ln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Arc 107">
                <a:extLst>
                  <a:ext uri="{FF2B5EF4-FFF2-40B4-BE49-F238E27FC236}">
                    <a16:creationId xmlns:a16="http://schemas.microsoft.com/office/drawing/2014/main" id="{08AF0565-DF20-49B4-9576-45578C2683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4297737" flipH="1">
                <a:off x="5054040" y="5028228"/>
                <a:ext cx="384723" cy="384723"/>
              </a:xfrm>
              <a:prstGeom prst="arc">
                <a:avLst>
                  <a:gd name="adj1" fmla="val 11148384"/>
                  <a:gd name="adj2" fmla="val 18253916"/>
                </a:avLst>
              </a:prstGeom>
              <a:ln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u="sng"/>
              </a:p>
            </p:txBody>
          </p: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44635148-F84B-426A-9529-1788CB1EDB5D}"/>
                  </a:ext>
                </a:extLst>
              </p:cNvPr>
              <p:cNvCxnSpPr>
                <a:cxnSpLocks/>
                <a:stCxn id="120" idx="3"/>
                <a:endCxn id="121" idx="1"/>
              </p:cNvCxnSpPr>
              <p:nvPr/>
            </p:nvCxnSpPr>
            <p:spPr>
              <a:xfrm>
                <a:off x="4956553" y="4984824"/>
                <a:ext cx="591457" cy="44849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12BB717-0FA2-419B-ADB7-A4DD0C23A460}"/>
              </a:ext>
            </a:extLst>
          </p:cNvPr>
          <p:cNvGrpSpPr/>
          <p:nvPr/>
        </p:nvGrpSpPr>
        <p:grpSpPr>
          <a:xfrm rot="5410366">
            <a:off x="6768965" y="4640919"/>
            <a:ext cx="973767" cy="740778"/>
            <a:chOff x="2243995" y="2500132"/>
            <a:chExt cx="973767" cy="740778"/>
          </a:xfrm>
        </p:grpSpPr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452390F0-92AC-4F59-A748-692F1DBA1222}"/>
                </a:ext>
              </a:extLst>
            </p:cNvPr>
            <p:cNvSpPr/>
            <p:nvPr/>
          </p:nvSpPr>
          <p:spPr>
            <a:xfrm>
              <a:off x="2243995" y="2870520"/>
              <a:ext cx="115747" cy="37039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FA75CFCC-3EA3-4539-B573-B935D20C3A87}"/>
                </a:ext>
              </a:extLst>
            </p:cNvPr>
            <p:cNvSpPr/>
            <p:nvPr/>
          </p:nvSpPr>
          <p:spPr>
            <a:xfrm>
              <a:off x="3102015" y="2870520"/>
              <a:ext cx="115747" cy="37039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7B44CCE0-C48C-430F-8F17-AF4416580953}"/>
                </a:ext>
              </a:extLst>
            </p:cNvPr>
            <p:cNvSpPr/>
            <p:nvPr/>
          </p:nvSpPr>
          <p:spPr>
            <a:xfrm>
              <a:off x="2359742" y="2500132"/>
              <a:ext cx="742273" cy="7407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u="sng"/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81F440F0-CC1C-4BB1-A308-D2D851A3EB09}"/>
                </a:ext>
              </a:extLst>
            </p:cNvPr>
            <p:cNvGrpSpPr/>
            <p:nvPr/>
          </p:nvGrpSpPr>
          <p:grpSpPr>
            <a:xfrm>
              <a:off x="2676878" y="3001715"/>
              <a:ext cx="108000" cy="108000"/>
              <a:chOff x="992406" y="2959882"/>
              <a:chExt cx="108000" cy="108000"/>
            </a:xfrm>
          </p:grpSpPr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261D8596-5493-4853-8AF4-66DB41E3EC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2406" y="2959882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u="sng"/>
              </a:p>
            </p:txBody>
          </p: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DC00434C-F37C-4A6F-8B20-4965E7BE7363}"/>
                  </a:ext>
                </a:extLst>
              </p:cNvPr>
              <p:cNvCxnSpPr>
                <a:cxnSpLocks/>
                <a:stCxn id="146" idx="0"/>
                <a:endCxn id="146" idx="4"/>
              </p:cNvCxnSpPr>
              <p:nvPr/>
            </p:nvCxnSpPr>
            <p:spPr>
              <a:xfrm>
                <a:off x="1046406" y="2959882"/>
                <a:ext cx="0" cy="1080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F1BD3EA6-2B0C-413C-AE60-A51559967360}"/>
                  </a:ext>
                </a:extLst>
              </p:cNvPr>
              <p:cNvCxnSpPr>
                <a:cxnSpLocks/>
                <a:stCxn id="146" idx="2"/>
                <a:endCxn id="146" idx="6"/>
              </p:cNvCxnSpPr>
              <p:nvPr/>
            </p:nvCxnSpPr>
            <p:spPr>
              <a:xfrm>
                <a:off x="992406" y="3013882"/>
                <a:ext cx="108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C3B67BD-6208-4275-8C0D-D9F2072B42B0}"/>
              </a:ext>
            </a:extLst>
          </p:cNvPr>
          <p:cNvCxnSpPr>
            <a:cxnSpLocks/>
            <a:stCxn id="142" idx="0"/>
          </p:cNvCxnSpPr>
          <p:nvPr/>
        </p:nvCxnSpPr>
        <p:spPr>
          <a:xfrm flipV="1">
            <a:off x="7257143" y="4580787"/>
            <a:ext cx="490142" cy="1514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46738F4-9D66-41DF-BED5-CF71197D1CC0}"/>
              </a:ext>
            </a:extLst>
          </p:cNvPr>
          <p:cNvCxnSpPr>
            <a:cxnSpLocks/>
            <a:stCxn id="142" idx="3"/>
            <a:endCxn id="143" idx="1"/>
          </p:cNvCxnSpPr>
          <p:nvPr/>
        </p:nvCxnSpPr>
        <p:spPr>
          <a:xfrm flipH="1">
            <a:off x="7069536" y="4639615"/>
            <a:ext cx="2238" cy="74227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Arrow: Right 148">
            <a:extLst>
              <a:ext uri="{FF2B5EF4-FFF2-40B4-BE49-F238E27FC236}">
                <a16:creationId xmlns:a16="http://schemas.microsoft.com/office/drawing/2014/main" id="{6ABCA96E-497F-4EE6-97CB-021E4B89E6D7}"/>
              </a:ext>
            </a:extLst>
          </p:cNvPr>
          <p:cNvSpPr/>
          <p:nvPr/>
        </p:nvSpPr>
        <p:spPr>
          <a:xfrm>
            <a:off x="6326356" y="4873217"/>
            <a:ext cx="271549" cy="270861"/>
          </a:xfrm>
          <a:prstGeom prst="rightArrow">
            <a:avLst>
              <a:gd name="adj1" fmla="val 50000"/>
              <a:gd name="adj2" fmla="val 6395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31716AD-E0C2-4C47-99FC-1F41259D22A1}"/>
              </a:ext>
            </a:extLst>
          </p:cNvPr>
          <p:cNvCxnSpPr>
            <a:cxnSpLocks/>
            <a:stCxn id="143" idx="0"/>
          </p:cNvCxnSpPr>
          <p:nvPr/>
        </p:nvCxnSpPr>
        <p:spPr>
          <a:xfrm flipV="1">
            <a:off x="7254556" y="5438762"/>
            <a:ext cx="489600" cy="1555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436BBDB3-B13F-4FAA-80C7-88653D1623FA}"/>
              </a:ext>
            </a:extLst>
          </p:cNvPr>
          <p:cNvSpPr txBox="1"/>
          <p:nvPr/>
        </p:nvSpPr>
        <p:spPr>
          <a:xfrm>
            <a:off x="7704498" y="439132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V</a:t>
            </a:r>
            <a:r>
              <a:rPr lang="en-AU" baseline="-25000" dirty="0">
                <a:solidFill>
                  <a:schemeClr val="accent1"/>
                </a:solidFill>
              </a:rPr>
              <a:t>L</a:t>
            </a:r>
            <a:r>
              <a:rPr lang="en-AU" dirty="0">
                <a:solidFill>
                  <a:schemeClr val="accent1"/>
                </a:solidFill>
              </a:rPr>
              <a:t>(t)</a:t>
            </a:r>
            <a:endParaRPr lang="en-AU" baseline="-25000" dirty="0">
              <a:solidFill>
                <a:schemeClr val="accent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3FF3885-D3D8-4A36-97D2-950A1D680302}"/>
              </a:ext>
            </a:extLst>
          </p:cNvPr>
          <p:cNvSpPr txBox="1"/>
          <p:nvPr/>
        </p:nvSpPr>
        <p:spPr>
          <a:xfrm>
            <a:off x="7704498" y="526551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V</a:t>
            </a:r>
            <a:r>
              <a:rPr lang="en-AU" baseline="-25000" dirty="0">
                <a:solidFill>
                  <a:schemeClr val="accent1"/>
                </a:solidFill>
              </a:rPr>
              <a:t>R</a:t>
            </a:r>
            <a:r>
              <a:rPr lang="en-AU" dirty="0">
                <a:solidFill>
                  <a:schemeClr val="accent1"/>
                </a:solidFill>
              </a:rPr>
              <a:t>(t)</a:t>
            </a:r>
            <a:endParaRPr lang="en-AU" baseline="-25000" dirty="0">
              <a:solidFill>
                <a:schemeClr val="accent1"/>
              </a:solidFill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7052C76-10A3-460F-BF40-39F444FDBDCC}"/>
              </a:ext>
            </a:extLst>
          </p:cNvPr>
          <p:cNvGrpSpPr/>
          <p:nvPr/>
        </p:nvGrpSpPr>
        <p:grpSpPr>
          <a:xfrm>
            <a:off x="8211093" y="730112"/>
            <a:ext cx="2145156" cy="2314449"/>
            <a:chOff x="4206251" y="695387"/>
            <a:chExt cx="2145156" cy="231444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0BC21B3-84E3-461F-AB69-0469020C3683}"/>
                </a:ext>
              </a:extLst>
            </p:cNvPr>
            <p:cNvSpPr/>
            <p:nvPr/>
          </p:nvSpPr>
          <p:spPr>
            <a:xfrm>
              <a:off x="5287092" y="1850186"/>
              <a:ext cx="890343" cy="902944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9D25055-E472-4E20-A17F-0FF1B0ABDC32}"/>
                </a:ext>
              </a:extLst>
            </p:cNvPr>
            <p:cNvSpPr/>
            <p:nvPr/>
          </p:nvSpPr>
          <p:spPr>
            <a:xfrm>
              <a:off x="5286083" y="936698"/>
              <a:ext cx="890343" cy="902944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51DB27B-7BFC-4522-9FD6-FDA3E2B728F8}"/>
                </a:ext>
              </a:extLst>
            </p:cNvPr>
            <p:cNvSpPr/>
            <p:nvPr/>
          </p:nvSpPr>
          <p:spPr>
            <a:xfrm>
              <a:off x="4384492" y="936698"/>
              <a:ext cx="890343" cy="902944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B394D27-7FCD-4D79-9B93-5193F83CDDDE}"/>
                </a:ext>
              </a:extLst>
            </p:cNvPr>
            <p:cNvSpPr/>
            <p:nvPr/>
          </p:nvSpPr>
          <p:spPr>
            <a:xfrm>
              <a:off x="4385217" y="1851817"/>
              <a:ext cx="890343" cy="902944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7DAEDAC-2732-43E4-B169-40D43CACE947}"/>
                </a:ext>
              </a:extLst>
            </p:cNvPr>
            <p:cNvSpPr txBox="1"/>
            <p:nvPr/>
          </p:nvSpPr>
          <p:spPr>
            <a:xfrm>
              <a:off x="5242424" y="695387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+V</a:t>
              </a:r>
              <a:endParaRPr lang="en-AU" baseline="-25000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694352C4-CA0C-4525-BBF8-CF694D066ABA}"/>
                </a:ext>
              </a:extLst>
            </p:cNvPr>
            <p:cNvSpPr/>
            <p:nvPr/>
          </p:nvSpPr>
          <p:spPr>
            <a:xfrm>
              <a:off x="5242424" y="180980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81A103F-C076-401B-8866-7290FF8DDEDF}"/>
                </a:ext>
              </a:extLst>
            </p:cNvPr>
            <p:cNvCxnSpPr>
              <a:cxnSpLocks/>
            </p:cNvCxnSpPr>
            <p:nvPr/>
          </p:nvCxnSpPr>
          <p:spPr>
            <a:xfrm>
              <a:off x="4206251" y="1839642"/>
              <a:ext cx="2145156" cy="12325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C1C1268-F935-4818-9C9E-4FFA0D6F4F29}"/>
                </a:ext>
              </a:extLst>
            </p:cNvPr>
            <p:cNvCxnSpPr>
              <a:cxnSpLocks/>
            </p:cNvCxnSpPr>
            <p:nvPr/>
          </p:nvCxnSpPr>
          <p:spPr>
            <a:xfrm>
              <a:off x="5278829" y="801395"/>
              <a:ext cx="0" cy="2088818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Arrow: Curved Right 115">
              <a:extLst>
                <a:ext uri="{FF2B5EF4-FFF2-40B4-BE49-F238E27FC236}">
                  <a16:creationId xmlns:a16="http://schemas.microsoft.com/office/drawing/2014/main" id="{EFDB4EC3-E6E2-4991-A850-283F0D0CD776}"/>
                </a:ext>
              </a:extLst>
            </p:cNvPr>
            <p:cNvSpPr/>
            <p:nvPr/>
          </p:nvSpPr>
          <p:spPr>
            <a:xfrm>
              <a:off x="5044962" y="1679821"/>
              <a:ext cx="144000" cy="360000"/>
            </a:xfrm>
            <a:prstGeom prst="curved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117" name="Arrow: Curved Left 116">
              <a:extLst>
                <a:ext uri="{FF2B5EF4-FFF2-40B4-BE49-F238E27FC236}">
                  <a16:creationId xmlns:a16="http://schemas.microsoft.com/office/drawing/2014/main" id="{246856A7-2F29-468D-A8E4-236BA7691329}"/>
                </a:ext>
              </a:extLst>
            </p:cNvPr>
            <p:cNvSpPr/>
            <p:nvPr/>
          </p:nvSpPr>
          <p:spPr>
            <a:xfrm>
              <a:off x="5367886" y="1679821"/>
              <a:ext cx="142036" cy="360000"/>
            </a:xfrm>
            <a:prstGeom prst="curved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ECA7A6C-3455-4B6F-8D1E-280DEEA80E1E}"/>
                </a:ext>
              </a:extLst>
            </p:cNvPr>
            <p:cNvSpPr txBox="1"/>
            <p:nvPr/>
          </p:nvSpPr>
          <p:spPr>
            <a:xfrm>
              <a:off x="5399388" y="1499096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+</a:t>
              </a:r>
              <a:r>
                <a:rPr lang="el-GR" dirty="0"/>
                <a:t>ω</a:t>
              </a:r>
              <a:endParaRPr lang="en-AU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4D053B8-7045-4486-A51E-6AF324FFB7E6}"/>
                </a:ext>
              </a:extLst>
            </p:cNvPr>
            <p:cNvSpPr txBox="1"/>
            <p:nvPr/>
          </p:nvSpPr>
          <p:spPr>
            <a:xfrm>
              <a:off x="4732971" y="149909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-</a:t>
              </a:r>
              <a:r>
                <a:rPr lang="el-GR" dirty="0"/>
                <a:t>ω</a:t>
              </a:r>
              <a:endParaRPr lang="en-AU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8AFF5EC1-8635-4BEE-9587-C605202ACAE1}"/>
                </a:ext>
              </a:extLst>
            </p:cNvPr>
            <p:cNvSpPr txBox="1"/>
            <p:nvPr/>
          </p:nvSpPr>
          <p:spPr>
            <a:xfrm>
              <a:off x="4852294" y="2640504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-V</a:t>
              </a:r>
              <a:endParaRPr lang="en-AU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92404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67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Colli</dc:creator>
  <cp:lastModifiedBy>Marco Colli</cp:lastModifiedBy>
  <cp:revision>14</cp:revision>
  <dcterms:created xsi:type="dcterms:W3CDTF">2021-01-25T22:57:55Z</dcterms:created>
  <dcterms:modified xsi:type="dcterms:W3CDTF">2021-03-19T05:57:16Z</dcterms:modified>
</cp:coreProperties>
</file>