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6" r:id="rId7"/>
    <p:sldId id="258" r:id="rId8"/>
    <p:sldId id="259" r:id="rId9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27781761" val="1034" rev64="64" revOS="4"/>
      <pr:smFileRevision xmlns:pr="smNativeData" xmlns="smNativeData" dt="1627781761" val="0"/>
      <pr:guideOptions xmlns:pr="smNativeData" xmlns="smNativeData" dt="162778176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>
        <p:scale>
          <a:sx n="264" d="100"/>
          <a:sy n="264" d="100"/>
        </p:scale>
        <p:origin x="-1772" y="-51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264" d="100"/>
          <a:sy n="264" d="100"/>
        </p:scale>
        <p:origin x="-1772" y="-5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0D0F-41D7-E7FB-990A-B7AE43446FE2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639F-D1D7-E795-990A-27C02D446F72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6D16-58D7-E79B-990A-AECE23446FFB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2AB0-FED7-E7DC-990A-088964446F5D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5D7E-30D7-E7AB-990A-C6FE13446F93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6A7E-30D7-E79C-990A-C6C924446F93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4970-3ED7-E7BF-990A-C8EA07446F9D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7AF9-B7D7-E78C-990A-41D934446F14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6B75-3BD7-E79D-990A-CDC825446F98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5D0E-40D7-E7AB-990A-B6FE13446FE3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08A0-EED7-E7FE-990A-18AB46446F4D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1057-19D7-E7E6-990A-EFB35E446FBA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47A8-E6D7-E7B1-990A-10E409446F45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76D2-9CD7-E780-990A-6AD538446F3F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27B0-FED7-E7D1-990A-088469446F5D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3C45-0BD7-E7CA-990A-FD9F72446FA8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77AA-E4D7-E781-990A-12D439446F47}" type="datetime1">
              <a:rPr lang="en-au" cap="none"/>
              <a:t/>
            </a:fld>
            <a:endParaRPr lang="en-au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3E7A-34D7-E7C8-990A-C29D70446F97}" type="slidenum">
              <a:rPr lang="en-au" cap="none"/>
              <a:t/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093D-73D7-E7FF-990A-85AA47446FD0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7494-DAD7-E782-990A-2CD73A446F79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au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23FA2-ECD7-E7C9-990A-1A9C71446F4F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B23DA2-ECD7-E7CB-990A-1A9E73446F4F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22D58-16D7-E7DB-990A-E08E63446FB5}" type="datetime1">
              <a:rPr lang="en-au" cap="none"/>
              <a:t/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B255DD-93D7-E7A3-990A-65F61B446F30}" type="slidenum">
              <a:rPr lang="en-au" cap="none"/>
              <a:t/>
            </a:fld>
            <a:endParaRPr lang="en-a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zAIAAAMKAADfCgAARw4AABAAAAAmAAAACAAAAP//////////MAAAABQAAAAAAAAAAAD//wAAAQAAAP//AAABAA=="/>
              </a:ext>
            </a:extLst>
          </p:cNvSpPr>
          <p:nvPr/>
        </p:nvSpPr>
        <p:spPr>
          <a:xfrm>
            <a:off x="454660" y="1627505"/>
            <a:ext cx="1312545" cy="6934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/>
              <a:t>Behaviour Control</a:t>
            </a:r>
            <a:endParaRPr lang="en-au" sz="1400" cap="none"/>
          </a:p>
        </p:txBody>
      </p:sp>
      <p:sp>
        <p:nvSpPr>
          <p:cNvPr id="3" name="Rectangle 4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9AwAAAkKAAAHFQAATQ4AABAAAAAmAAAACAAAAP//////////MAAAABQAAAAAAAAAAAD//wAAAQAAAP//AAABAA=="/>
              </a:ext>
            </a:extLst>
          </p:cNvSpPr>
          <p:nvPr/>
        </p:nvSpPr>
        <p:spPr>
          <a:xfrm>
            <a:off x="2105660" y="1631315"/>
            <a:ext cx="1312545" cy="6934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/>
              <a:t>Motion Control</a:t>
            </a:r>
            <a:endParaRPr lang="en-au" sz="1400" cap="none"/>
          </a:p>
        </p:txBody>
      </p:sp>
      <p:sp>
        <p:nvSpPr>
          <p:cNvPr id="4" name="Rectangle 6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7X0xDf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X0xBv///wEAAAAAAAAAAAAAAAAAAAAAAAAAAAAAAAAAAAAAAAAAALBdJAB/f38A5+bmA8zMzADAwP8Af39/AAAAAAAAAAAAAAAAAAAAAAAAAAAAIQAAABgAAAAUAAAAkxcAAH8IAACmHwAA0QsAAAAAAAAmAAAACAAAAP//////////MAAAABQAAAAAAAAAAAD//wAAAQAAAP//AAABAA=="/>
              </a:ext>
            </a:extLst>
          </p:cNvSpPr>
          <p:nvPr/>
        </p:nvSpPr>
        <p:spPr>
          <a:xfrm>
            <a:off x="3832225" y="1381125"/>
            <a:ext cx="1312545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Motor #1 Controller</a:t>
            </a:r>
            <a:endParaRPr lang="en-au" sz="1400" cap="none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7X0xDf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X0xBv///wEAAAAAAAAAAAAAAAAAAAAAAAAAAAAAAAAAAAAAAAAAALBdJAB/f38A5+bmA8zMzADAwP8Af39/AAAAAAAAAAAAAAAAAAAAAAAAAAAAIQAAABgAAAAUAAAAkxcAALQMAACmHwAABhAAAAAAAAAmAAAACAAAAP//////////MAAAABQAAAAAAAAAAAD//wAAAQAAAP//AAABAA=="/>
              </a:ext>
            </a:extLst>
          </p:cNvSpPr>
          <p:nvPr/>
        </p:nvSpPr>
        <p:spPr>
          <a:xfrm>
            <a:off x="3832225" y="2065020"/>
            <a:ext cx="1312545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Motor #2 Controller</a:t>
            </a:r>
            <a:endParaRPr lang="en-au" sz="1400" cap="none">
              <a:solidFill>
                <a:schemeClr val="tx1"/>
              </a:solidFill>
            </a:endParaRPr>
          </a:p>
        </p:txBody>
      </p:sp>
      <p:cxnSp>
        <p:nvCxnSpPr>
          <p:cNvPr id="6" name="Connector: Elbow 18"/>
          <p:cNvCxnSpPr>
            <a:stCxn id="3" idx="3"/>
            <a:endCxn id="5" idx="1"/>
            <a:extLst>
              <a:ext uri="smNativeData">
                <pr:smNativeData xmlns:pr="smNativeData" xmlns="smNativeData" val="SMDATA_16_gfoFYRMAAAAlAAAADgAAAA0AAAAAkAAAAEgAAACQAAAASAAAAAAAAAAAAAAAAA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xUAACsMAACTFwAAXQ4AABAAAAAmAAAACAAAAP//////////MAAAABQAAAAAAAAAAAD//wAAAQAAAP//AAABAA=="/>
              </a:ext>
            </a:extLst>
          </p:cNvCxnSpPr>
          <p:nvPr/>
        </p:nvCxnSpPr>
        <p:spPr>
          <a:xfrm>
            <a:off x="3418205" y="1978025"/>
            <a:ext cx="414020" cy="3568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7" name="Connector: Elbow 23"/>
          <p:cNvCxnSpPr>
            <a:stCxn id="3" idx="3"/>
            <a:endCxn id="4" idx="1"/>
            <a:extLst>
              <a:ext uri="smNativeData">
                <pr:smNativeData xmlns:pr="smNativeData" xmlns="smNativeData" val="SMDATA_16_gfoFYRMAAAAlAAAADgAAAA0AAAAAkAAAAEgAAACQAAAASAAAAAAAAAAAAAAAAgAAAAEAAABQAAAAAAAAAAAAAI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xUAACgKAACTFwAAKwwAABAAAAAmAAAACAAAAP//////////MAAAABQAAAAAAAAAAAD//wAAAQAAAP//AAABAA=="/>
              </a:ext>
            </a:extLst>
          </p:cNvCxnSpPr>
          <p:nvPr/>
        </p:nvCxnSpPr>
        <p:spPr>
          <a:xfrm flipV="1">
            <a:off x="3418205" y="1651000"/>
            <a:ext cx="414020" cy="32702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8" name="Straight Arrow Connector 29"/>
          <p:cNvCxnSpPr>
            <a:stCxn id="2" idx="3"/>
            <a:endCxn id="3" idx="1"/>
            <a:extLst>
              <a:ext uri="smNativeData">
                <pr:smNativeData xmlns:pr="smNativeData" xmlns="smNativeData" val="SMDATA_16_gf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3woAACUMAAD0DAAAKwwAABAAAAAmAAAACAAAAP//////////MAAAABQAAAAAAAAAAAD//wAAAQAAAP//AAABAA=="/>
              </a:ext>
            </a:extLst>
          </p:cNvCxnSpPr>
          <p:nvPr/>
        </p:nvCxnSpPr>
        <p:spPr>
          <a:xfrm rot="16200000" flipH="1">
            <a:off x="1934210" y="1807210"/>
            <a:ext cx="3810" cy="33845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" name="Connector: Elbow 32"/>
          <p:cNvCxnSpPr>
            <a:stCxn id="4" idx="3"/>
            <a:endCxn id="12" idx="4"/>
            <a:extLst>
              <a:ext uri="smNativeData">
                <pr:smNativeData xmlns:pr="smNativeData" xmlns="smNativeData" val="SMDATA_16_gfoFYRMAAAAlAAAADg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ph8AADAJAABhIgAAKAoAABAAAAAmAAAACAAAAP//////////MAAAABQAAAAAAAAAAAD//wAAAQAAAP//AAABAA=="/>
              </a:ext>
            </a:extLst>
          </p:cNvCxnSpPr>
          <p:nvPr/>
        </p:nvCxnSpPr>
        <p:spPr>
          <a:xfrm flipV="1">
            <a:off x="5144770" y="1493520"/>
            <a:ext cx="443865" cy="157480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0" name="Connector: Elbow 35"/>
          <p:cNvCxnSpPr>
            <a:stCxn id="5" idx="3"/>
            <a:endCxn id="15" idx="0"/>
            <a:extLst>
              <a:ext uri="smNativeData">
                <pr:smNativeData xmlns:pr="smNativeData" xmlns="smNativeData" val="SMDATA_16_gfoF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ph8AAF0OAABhIgAAYQ8AABAAAAAmAAAACAAAAP//////////MAAAABQAAAAAAAAAAAD//wAAAQAAAP//AAABAA=="/>
              </a:ext>
            </a:extLst>
          </p:cNvCxnSpPr>
          <p:nvPr/>
        </p:nvCxnSpPr>
        <p:spPr>
          <a:xfrm>
            <a:off x="5144770" y="2334895"/>
            <a:ext cx="443865" cy="165100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grpSp>
        <p:nvGrpSpPr>
          <p:cNvPr id="11" name="Group 48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EEAQQAfAAAAVAAAAAAAAAAAAAAAAAAAAAAAAAAAAAAAAAAAAAAAAAAAAAAAAAAAAAAAAAAAAAAAAAAAAAAAAAAAAAAAAAAAAAAAAAAAAAAAAAAAAAAAAAAAAAAAAAAAACEAAAAYAAAAFAAAADwhAAAyBwAAhiMAADAJAAAAAAAAJgAAAAgAAAD/////AAAAAA=="/>
              </a:ext>
            </a:extLst>
          </p:cNvGrpSpPr>
          <p:nvPr/>
        </p:nvGrpSpPr>
        <p:grpSpPr>
          <a:xfrm>
            <a:off x="5402580" y="1169670"/>
            <a:ext cx="372110" cy="323850"/>
            <a:chOff x="5402580" y="1169670"/>
            <a:chExt cx="372110" cy="323850"/>
          </a:xfrm>
        </p:grpSpPr>
        <p:sp>
          <p:nvSpPr>
            <p:cNvPr id="13" name="Rectangle 47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PCEAAMEHAACGIwAAoQgAAAAAAAAmAAAACAAAAP//////////MAAAABQAAAAAAAAAAAD//wAAAQAAAP//AAABAA=="/>
                </a:ext>
              </a:extLst>
            </p:cNvSpPr>
            <p:nvPr/>
          </p:nvSpPr>
          <p:spPr>
            <a:xfrm>
              <a:off x="5402580" y="1260475"/>
              <a:ext cx="372110" cy="142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2" name="Oval 46"/>
            <p:cNvSpPr>
              <a:extLst>
                <a:ext uri="smNativeData">
                  <pr:smNativeData xmlns:pr="smNativeData" xmlns="smNativeData" val="SMDATA_16_gfoFYRMAAAAlAAAAZgAAAC0AAAAAkAAAAEgAAACQAAAASAAAAAAAAAABAAAAAAAAAAEAAABQAAAAAAAAAAAA8D8AAAAAAADw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YiEAADIHAABgIwAAMAkAAAAAAAAmAAAACAAAAP//////////MAAAABQAAAAAAAAA/Er//wS1AAD8Sv//BLUAAA=="/>
                </a:ext>
              </a:extLst>
            </p:cNvSpPr>
            <p:nvPr/>
          </p:nvSpPr>
          <p:spPr>
            <a:xfrm>
              <a:off x="5426710" y="1169670"/>
              <a:ext cx="323850" cy="3238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l">
                <a:defRPr lang="en-us" cap="none">
                  <a:solidFill>
                    <a:srgbClr val="FFFFFF"/>
                  </a:solidFill>
                </a:defRPr>
              </a:pPr>
              <a:r>
                <a:rPr lang="en-au" cap="none">
                  <a:solidFill>
                    <a:schemeClr val="tx1"/>
                  </a:solidFill>
                </a:rPr>
                <a:t>M</a:t>
              </a:r>
              <a:endParaRPr lang="en-au" cap="none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54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EEAQQAfAAAAVAAAAAAAAAAAAAAAAAAAAAAAAAAAAAAAAAAAAAAAAAAAAAAAAAAAAAAAAAAAAAAAAAAAAAAAAAAAAAAAAAAAAAAAAAAAAAAAAAAAAAAAAAAAAAAAAAAAACEAAAAYAAAAFAAAADwhAABhDwAAhiMAAF8RAAAQAAAAJgAAAAgAAAD/////AAAAAA=="/>
              </a:ext>
            </a:extLst>
          </p:cNvGrpSpPr>
          <p:nvPr/>
        </p:nvGrpSpPr>
        <p:grpSpPr>
          <a:xfrm>
            <a:off x="5402580" y="2499995"/>
            <a:ext cx="372110" cy="323850"/>
            <a:chOff x="5402580" y="2499995"/>
            <a:chExt cx="372110" cy="323850"/>
          </a:xfrm>
        </p:grpSpPr>
        <p:sp>
          <p:nvSpPr>
            <p:cNvPr id="16" name="Rectangle 55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PCEAAPAPAACGIwAA0BAAAAAAAAAmAAAACAAAAP//////////MAAAABQAAAAAAAAAAAD//wAAAQAAAP//AAABAA=="/>
                </a:ext>
              </a:extLst>
            </p:cNvSpPr>
            <p:nvPr/>
          </p:nvSpPr>
          <p:spPr>
            <a:xfrm>
              <a:off x="5402580" y="2590800"/>
              <a:ext cx="372110" cy="142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l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5" name="Oval 56"/>
            <p:cNvSpPr>
              <a:extLst>
                <a:ext uri="smNativeData">
                  <pr:smNativeData xmlns:pr="smNativeData" xmlns="smNativeData" val="SMDATA_16_gfoFYRMAAAAlAAAAZgAAAC0AAAAAkAAAAEgAAACQAAAASAAAAAAAAAABAAAAAAAAAAEAAABQAAAAAAAAAAAA8D8AAAAAAADw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YiEAAGEPAABgIwAAXxEAAAAAAAAmAAAACAAAAP//////////MAAAABQAAAAAAAAA/Er//wS1AAD8Sv//BLUAAA=="/>
                </a:ext>
              </a:extLst>
            </p:cNvSpPr>
            <p:nvPr/>
          </p:nvSpPr>
          <p:spPr>
            <a:xfrm>
              <a:off x="5426710" y="2499995"/>
              <a:ext cx="323850" cy="3238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l">
                <a:defRPr lang="en-us" cap="none">
                  <a:solidFill>
                    <a:srgbClr val="FFFFFF"/>
                  </a:solidFill>
                </a:defRPr>
              </a:pPr>
              <a:r>
                <a:rPr lang="en-au" cap="none">
                  <a:solidFill>
                    <a:schemeClr val="tx1"/>
                  </a:solidFill>
                </a:rPr>
                <a:t>M</a:t>
              </a:r>
              <a:endParaRPr lang="en-au" cap="none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62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cK1HAP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K1HAP///wEAAAAAAAAAAAAAAAAAAAAAAAAAAAAAAAAAAAAAAAAAALBdJAB/f38A5+bmA8zMzADAwP8Af39/AAAAAAAAAAAAAAAAAAAAAAAAAAAAIQAAABgAAAAUAAAAzAIAAJ4QAADfCgAA8RMAABAAAAAmAAAACAAAAP//////////MAAAABQAAAAAAAAAAAD//wAAAQAAAP//AAABAA=="/>
              </a:ext>
            </a:extLst>
          </p:cNvSpPr>
          <p:nvPr/>
        </p:nvSpPr>
        <p:spPr>
          <a:xfrm>
            <a:off x="454660" y="2701290"/>
            <a:ext cx="1312545" cy="540385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Sensors</a:t>
            </a:r>
            <a:endParaRPr lang="en-au" sz="1400" cap="none">
              <a:solidFill>
                <a:schemeClr val="tx1"/>
              </a:solidFill>
            </a:endParaRPr>
          </a:p>
        </p:txBody>
      </p:sp>
      <p:cxnSp>
        <p:nvCxnSpPr>
          <p:cNvPr id="18" name="Straight Arrow Connector 63"/>
          <p:cNvCxnSpPr>
            <a:stCxn id="2" idx="2"/>
            <a:endCxn id="17" idx="0"/>
            <a:extLst>
              <a:ext uri="smNativeData">
                <pr:smNativeData xmlns:pr="smNativeData" xmlns="smNativeData" val="SMDATA_16_gf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1gYAAEcOAADWBgAAnhAAABAAAAAmAAAACAAAAP//////////MAAAABQAAAAAAAAAAAD//wAAAQAAAP//AAABAA=="/>
              </a:ext>
            </a:extLst>
          </p:cNvCxnSpPr>
          <p:nvPr/>
        </p:nvCxnSpPr>
        <p:spPr>
          <a:xfrm rot="16200000" flipH="1">
            <a:off x="921385" y="2510790"/>
            <a:ext cx="380365" cy="127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9" name="Rectangle 68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7X0xDf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X0xBv///wEAAAAAAAAAAAAAAAAAAAAAAAAAAAAAAAAAAAAAAAAAALBdJAB/f38A5+bmA8zMzADAwP8Af39/AAAAAAAAAAAAAAAAAAAAAAAAAAAAIQAAABgAAAAUAAAAzAIAAI8EAADfCgAA4QcAABAAAAAmAAAACAAAAP//////////MAAAABQAAAAAAAAAAAD//wAAAQAAAP//AAABAA=="/>
              </a:ext>
            </a:extLst>
          </p:cNvSpPr>
          <p:nvPr/>
        </p:nvSpPr>
        <p:spPr>
          <a:xfrm>
            <a:off x="454660" y="741045"/>
            <a:ext cx="1312545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User Controls</a:t>
            </a:r>
            <a:endParaRPr lang="en-au" sz="1400" cap="none">
              <a:solidFill>
                <a:schemeClr val="tx1"/>
              </a:solidFill>
            </a:endParaRPr>
          </a:p>
        </p:txBody>
      </p:sp>
      <p:cxnSp>
        <p:nvCxnSpPr>
          <p:cNvPr id="20" name="Straight Arrow Connector 72"/>
          <p:cNvCxnSpPr>
            <a:stCxn id="2" idx="0"/>
            <a:endCxn id="19" idx="2"/>
            <a:extLst>
              <a:ext uri="smNativeData">
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U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1gYAAOEHAADWBgAAAwoAABAAAAAmAAAACAAAAP//////////MAAAABQAAAAAAAAAAAD//wAAAQAAAP//AAABAA=="/>
              </a:ext>
            </a:extLst>
          </p:cNvCxnSpPr>
          <p:nvPr/>
        </p:nvCxnSpPr>
        <p:spPr>
          <a:xfrm rot="16200000">
            <a:off x="937895" y="1454150"/>
            <a:ext cx="346710" cy="127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21" name="Rectangle: Rounded Corners 14"/>
          <p:cNvSpPr>
            <a:extLst>
              <a:ext uri="smNativeData">
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AAAAA//LM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LMAP///wEAAAAAAAAAAAAAAAAAAAAAAAAAAAAAAAAAAAAAAAAAAAAAAAJ/f38A5+bmA8zMzADAwP8Af39/AAAAAAAAAAAAAAAAAAAAAAAAAAAAIQAAABgAAAAUAAAAnygAANYFAAAUNAAApAcAABAAAAAmAAAACAAAAP//////////MAAAABQAAAAAAAAA8AP//xD8AAD/GP//AecAAA=="/>
              </a:ext>
            </a:extLst>
          </p:cNvSpPr>
          <p:nvPr/>
        </p:nvSpPr>
        <p:spPr>
          <a:xfrm>
            <a:off x="6603365" y="948690"/>
            <a:ext cx="1862455" cy="29337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Front Bumper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2" name="Rectangle: Rounded Corners 51"/>
          <p:cNvSpPr>
            <a:extLst>
              <a:ext uri="smNativeData">
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AAAAA//LM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LMAP///wEAAAAAAAAAAAAAAAAAAAAAAAAAAAAAAAAAAAAAAAAAAAAAAAJ/f38A5+bmA8zMzADAwP8Af39/AAAAAAAAAAAAAAAAAAAAAAAAAAAAIQAAABgAAAAUAAAAoygAAFEIAAAUNAAAAwoAABAAAAAmAAAACAAAAP//////////MAAAABQAAAAAAAAAtQP//0v8AAD/GP//AecAAA=="/>
              </a:ext>
            </a:extLst>
          </p:cNvSpPr>
          <p:nvPr/>
        </p:nvSpPr>
        <p:spPr>
          <a:xfrm>
            <a:off x="6605905" y="1351915"/>
            <a:ext cx="1859915" cy="27559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Sonar “too close”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3" name="Rectangle: Rounded Corners 52"/>
          <p:cNvSpPr>
            <a:extLst>
              <a:ext uri="smNativeData">
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AAAAA//LM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LMAP///wEAAAAAAAAAAAAAAAAAAAAAAAAAAAAAAAAAAAAAAAAAAAAAAAJ/f38A5+bmA8zMzADAwP8Af39/AAAAAAAAAAAAAAAAAAAAAAAAAAAAIQAAABgAAAAUAAAAnygAAH0LAAAPNAAASw0AABAAAAAmAAAACAAAAP//////////MAAAABQAAAAAAAAA8gP//w78AAD/GP//AecAAA=="/>
              </a:ext>
            </a:extLst>
          </p:cNvSpPr>
          <p:nvPr/>
        </p:nvSpPr>
        <p:spPr>
          <a:xfrm>
            <a:off x="6603365" y="1867535"/>
            <a:ext cx="1859280" cy="29337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Sonar “obstacle”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4" name="Rectangle 17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LzAP///wEAAAAAAAAAAAAAAAAAAAAAAAAAAAAAAAAAAAAAAAAAAAAAAAJ/f38A5+bmA8zMzADAwP8Af39/AAAAAAAAAAAAAAAAAAAAAAAAAAAAIQAAABgAAAAUAAAAszYAAPQGAABTPAAA7ggAABAAAAAmAAAACAAAAP//////////MAAAABQAAAAAAAAAAAD//wAAAQAAAP//AAABAA=="/>
              </a:ext>
            </a:extLst>
          </p:cNvSpPr>
          <p:nvPr/>
        </p:nvSpPr>
        <p:spPr>
          <a:xfrm>
            <a:off x="8891905" y="1130300"/>
            <a:ext cx="914400" cy="321310"/>
          </a:xfrm>
          <a:prstGeom prst="rect">
            <a:avLst/>
          </a:prstGeom>
          <a:solidFill>
            <a:srgbClr val="DAE2F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Escape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5" name="Rectangle 57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LzAP///wEAAAAAAAAAAAAAAAAAAAAAAAAAAAAAAAAAAAAAAAAAAAAAAAJ/f38A5+bmA8zMzADAwP8Af39/AAAAAAAAAAAAAAAAAAAAAAAAAAAAIQAAABgAAAAUAAAAoTYAAHgLAABBPAAARg0AABAAAAAmAAAACAAAAP//////////MAAAABQAAAAAAAAAAAD//wAAAQAAAP//AAABAA=="/>
              </a:ext>
            </a:extLst>
          </p:cNvSpPr>
          <p:nvPr/>
        </p:nvSpPr>
        <p:spPr>
          <a:xfrm>
            <a:off x="8880475" y="1864360"/>
            <a:ext cx="914400" cy="293370"/>
          </a:xfrm>
          <a:prstGeom prst="rect">
            <a:avLst/>
          </a:prstGeom>
          <a:solidFill>
            <a:srgbClr val="DAE2F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Avoid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6" name="Rectangle 59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LzAP///wEAAAAAAAAAAAAAAAAAAAAAAAAAAAAAAAAAAAAAAAAAAAAAAAJ/f38A5+bmA8zMzADAwP8Af39/AAAAAAAAAAAAAAAAAAAAAAAAAAAAIQAAABgAAAAUAAAAoTYAAN4PAABBPAAArBEAABAAAAAmAAAACAAAAP//////////MAAAABQAAAAAAAAAAAD//wAAAQAAAP//AAABAA=="/>
              </a:ext>
            </a:extLst>
          </p:cNvSpPr>
          <p:nvPr/>
        </p:nvSpPr>
        <p:spPr>
          <a:xfrm>
            <a:off x="8880475" y="2579370"/>
            <a:ext cx="914400" cy="293370"/>
          </a:xfrm>
          <a:prstGeom prst="rect">
            <a:avLst/>
          </a:prstGeom>
          <a:solidFill>
            <a:srgbClr val="DAE2F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Cruise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7" name="Oval 19"/>
          <p:cNvSpPr>
            <a:extLst>
              <a:ext uri="smNativeData">
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EAAAAAAAAA/wAAAP///wgy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5+bmA8zMzADAwP8Af39/AAAAAAAAAAAAAAAAAAAAAAAAAAAAIQAAABgAAAAUAAAAOT4AAHYLAAD6PwAARA0AABAAAAAmAAAACAAAAP//////////MAAAABQAAAAAAAAA/Er//wS1AAD8Sv//BLUAAA=="/>
              </a:ext>
            </a:extLst>
          </p:cNvSpPr>
          <p:nvPr/>
        </p:nvSpPr>
        <p:spPr>
          <a:xfrm>
            <a:off x="10114915" y="1863090"/>
            <a:ext cx="285115" cy="29337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P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8" name="Oval 60"/>
          <p:cNvSpPr>
            <a:extLst>
              <a:ext uri="smNativeData">
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EAAAAAAAAA/wAAAP///wgy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5+bmA8zMzADAwP8Af39/AAAAAAAAAAAAAAAAAAAAAAAAAAAAIQAAABgAAAAUAAAA+j8AAN4PAAC7QQAArBEAABAAAAAmAAAACAAAAP//////////MAAAABQAAAAAAAAA/Er//wS1AAD8Sv//BLUAAA=="/>
              </a:ext>
            </a:extLst>
          </p:cNvSpPr>
          <p:nvPr/>
        </p:nvSpPr>
        <p:spPr>
          <a:xfrm>
            <a:off x="10400030" y="2579370"/>
            <a:ext cx="285115" cy="29337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P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9" name="Rectangle: Rounded Corners 61"/>
          <p:cNvSpPr>
            <a:extLst>
              <a:ext uri="smNativeData">
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AAAAAJ/f38A5+bmA8zMzADAwP8Af39/AAAAAAAAAAAAAAAAAAAAAAAAAAAAIQAAABgAAAAUAAAAzT0AABkUAADNRwAA5xUAABAAAAAmAAAACAAAAP//////////MAAAABQAAAAAAAAAgwT//337AAD/GP//AecAAA=="/>
              </a:ext>
            </a:extLst>
          </p:cNvSpPr>
          <p:nvPr/>
        </p:nvSpPr>
        <p:spPr>
          <a:xfrm>
            <a:off x="10046335" y="3267075"/>
            <a:ext cx="1625600" cy="2933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Motor Control</a:t>
            </a:r>
            <a:endParaRPr lang="en-au" cap="none">
              <a:solidFill>
                <a:schemeClr val="tx1"/>
              </a:solidFill>
            </a:endParaRPr>
          </a:p>
        </p:txBody>
      </p:sp>
      <p:cxnSp>
        <p:nvCxnSpPr>
          <p:cNvPr id="30" name="Connector: Elbow 34"/>
          <p:cNvCxnSpPr>
            <a:stCxn id="24" idx="3"/>
            <a:endCxn id="27" idx="0"/>
            <a:extLst>
              <a:ext uri="smNativeData">
                <pr:smNativeData xmlns:pr="smNativeData" xmlns="smNativeData" val="SMDATA_16_gfoF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UzwAAPEHAAAaPwAAdgsAABAAAAAmAAAACAAAAP//////////MAAAABQAAAAAAAAAAAD//wAAAQAAAP//AAABAA=="/>
              </a:ext>
            </a:extLst>
          </p:cNvCxnSpPr>
          <p:nvPr/>
        </p:nvCxnSpPr>
        <p:spPr>
          <a:xfrm>
            <a:off x="9806305" y="1290955"/>
            <a:ext cx="451485" cy="57213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1" name="Straight Arrow Connector 42"/>
          <p:cNvCxnSpPr>
            <a:stCxn id="25" idx="3"/>
            <a:endCxn id="27" idx="2"/>
            <a:extLst>
              <a:ext uri="smNativeData">
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QTwAAF0MAAA5PgAAXwwAABAAAAAmAAAACAAAAP//////////MAAAABQAAAAAAAAAAAD//wAAAQAAAP//AAABAA=="/>
              </a:ext>
            </a:extLst>
          </p:cNvCxnSpPr>
          <p:nvPr/>
        </p:nvCxnSpPr>
        <p:spPr>
          <a:xfrm rot="16200000">
            <a:off x="9954260" y="1850390"/>
            <a:ext cx="1270" cy="3200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2" name="Connector: Elbow 66"/>
          <p:cNvCxnSpPr>
            <a:stCxn id="27" idx="6"/>
            <a:endCxn id="28" idx="0"/>
            <a:extLst>
              <a:ext uri="smNativeData">
                <pr:smNativeData xmlns:pr="smNativeData" xmlns="smNativeData" val="SMDATA_16_gfoF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+j8AAF0MAADbQAAA3g8AABAAAAAmAAAACAAAAP//////////MAAAABQAAAAAAAAAAAD//wAAAQAAAP//AAABAA=="/>
              </a:ext>
            </a:extLst>
          </p:cNvCxnSpPr>
          <p:nvPr/>
        </p:nvCxnSpPr>
        <p:spPr>
          <a:xfrm>
            <a:off x="10400030" y="2009775"/>
            <a:ext cx="142875" cy="56959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3" name="Straight Arrow Connector 69"/>
          <p:cNvCxnSpPr>
            <a:stCxn id="26" idx="3"/>
            <a:endCxn id="28" idx="2"/>
            <a:extLst>
              <a:ext uri="smNativeData">
                <pr:smNativeData xmlns:pr="smNativeData" xmlns="smNativeData" val="SMDATA_16_gf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QTwAAMUQAAD6PwAAxRAAABAAAAAmAAAACAAAAP//////////MAAAABQAAAAAAAAAAAD//wAAAQAAAP//AAABAA=="/>
              </a:ext>
            </a:extLst>
          </p:cNvCxnSpPr>
          <p:nvPr/>
        </p:nvCxnSpPr>
        <p:spPr>
          <a:xfrm rot="16200000" flipH="1">
            <a:off x="10097135" y="2423795"/>
            <a:ext cx="12700" cy="60515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4" name="Connector: Elbow 73"/>
          <p:cNvCxnSpPr>
            <a:stCxn id="28" idx="6"/>
            <a:endCxn id="29" idx="0"/>
            <a:extLst>
              <a:ext uri="smNativeData">
                <pr:smNativeData xmlns:pr="smNativeData" xmlns="smNativeData" val="SMDATA_16_gfoF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u0EAAMUQAADNQgAAGRQAABAAAAAmAAAACAAAAP//////////MAAAABQAAAAAAAAAAAD//wAAAQAAAP//AAABAA=="/>
              </a:ext>
            </a:extLst>
          </p:cNvCxnSpPr>
          <p:nvPr/>
        </p:nvCxnSpPr>
        <p:spPr>
          <a:xfrm>
            <a:off x="10685145" y="2726055"/>
            <a:ext cx="173990" cy="54102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5" name="Straight Arrow Connector 75"/>
          <p:cNvCxnSpPr>
            <a:stCxn id="23" idx="3"/>
            <a:endCxn id="25" idx="1"/>
            <a:extLst>
              <a:ext uri="smNativeData">
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DzQAAF8MAAChNgAAZAwAABAAAAAmAAAACAAAAP//////////MAAAABQAAAAAAAAAAAD//wAAAQAAAP//AAABAA=="/>
              </a:ext>
            </a:extLst>
          </p:cNvCxnSpPr>
          <p:nvPr/>
        </p:nvCxnSpPr>
        <p:spPr>
          <a:xfrm rot="16200000">
            <a:off x="8669655" y="1804035"/>
            <a:ext cx="3175" cy="41783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6" name="Connector: Elbow 78"/>
          <p:cNvCxnSpPr>
            <a:stCxn id="21" idx="3"/>
            <a:endCxn id="24" idx="1"/>
            <a:extLst>
              <a:ext uri="smNativeData">
                <pr:smNativeData xmlns:pr="smNativeData" xmlns="smNativeData" val="SMDATA_16_gfoFYRMAAAAlAAAADgAAAA0AAAAAkAAAAEgAAACQAAAASAAAAAAAAAAAAAAAAA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FDQAAL0GAACzNgAA8QcAABAAAAAmAAAACAAAAP//////////MAAAABQAAAAAAAAAAAD//wAAAQAAAP//AAABAA=="/>
              </a:ext>
            </a:extLst>
          </p:cNvCxnSpPr>
          <p:nvPr/>
        </p:nvCxnSpPr>
        <p:spPr>
          <a:xfrm>
            <a:off x="8465820" y="1095375"/>
            <a:ext cx="426085" cy="19558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7" name="Connector: Elbow 81"/>
          <p:cNvCxnSpPr>
            <a:stCxn id="22" idx="3"/>
            <a:endCxn id="24" idx="1"/>
            <a:extLst>
              <a:ext uri="smNativeData">
                <pr:smNativeData xmlns:pr="smNativeData" xmlns="smNativeData" val="SMDATA_16_gfoFYRMAAAAlAAAADgAAAA0AAAAAkAAAAEgAAACQAAAASAAAAAAAAAAAAAAAAg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FDQAAPEHAACzNgAAKgkAABAAAAAmAAAACAAAAP//////////MAAAABQAAAAAAAAAAAD//wAAAQAAAP//AAABAA=="/>
              </a:ext>
            </a:extLst>
          </p:cNvCxnSpPr>
          <p:nvPr/>
        </p:nvCxnSpPr>
        <p:spPr>
          <a:xfrm flipV="1">
            <a:off x="8465820" y="1290955"/>
            <a:ext cx="426085" cy="1987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GMAaQAfAAAAVAAAAAAAAAAAAAAAAAAAAAAAAAAAAAAAAAAAAAAAAAAAAAAAAAAAAAAAAAAAAAAAAAAAAAAAAAAAAAAAAAAAAAAAAAAAAAAAAAAAAAAAAAAAAAAAAAAAACEAAAAYAAAAFAAAAA0CAACVAwAAYRUAAFMVAAAQAAAAJgAAAAgAAAD/////AAAAAA=="/>
              </a:ext>
            </a:extLst>
          </p:cNvGrpSpPr>
          <p:nvPr/>
        </p:nvGrpSpPr>
        <p:grpSpPr>
          <a:xfrm>
            <a:off x="333375" y="582295"/>
            <a:ext cx="3141980" cy="2884170"/>
            <a:chOff x="333375" y="582295"/>
            <a:chExt cx="3141980" cy="2884170"/>
          </a:xfrm>
        </p:grpSpPr>
        <p:grpSp>
          <p:nvGrpSpPr>
            <p:cNvPr id="16" name="Group 15"/>
            <p:cNvGrpSpPr>
              <a:extLst>
                <a:ext uri="smNativeData">
                  <pr:smNativeData xmlns:pr="smNativeData" xmlns="smNativeData" val="SMDATA_6_gfoFYRMAAAAlAAAAAQAAAA8BAAAAkAAAAEgAAACQAAAASAAAAAAAAAAAAAAAAAAAABcAAAAUAAAAAAAAAAAAAAD/fwAA/38AAAAAAAAJAAAABAAAAHMAZQAfAAAAVAAAAAAAAAAAAAAAAAAAAAAAAAAAAAAAAAAAAAAAAAAAAAAAAAAAAAAAAAAAAAAAAAAAAAAAAAAAAAAAAAAAAAAAAAAAAAAAAAAAAAAAAAAAAAAAAAAAACEAAAAYAAAAFAAAAEwIAAALCQAASQ4AAJoNAAAAAAAAJgAAAAgAAAD/////AAAAAA=="/>
                </a:ext>
              </a:extLst>
            </p:cNvGrpSpPr>
            <p:nvPr/>
          </p:nvGrpSpPr>
          <p:grpSpPr>
            <a:xfrm rot="2230366">
              <a:off x="1348740" y="1470025"/>
              <a:ext cx="973455" cy="741045"/>
              <a:chOff x="1348740" y="1470025"/>
              <a:chExt cx="973455" cy="741045"/>
            </a:xfrm>
          </p:grpSpPr>
          <p:sp>
            <p:nvSpPr>
              <p:cNvPr id="23" name="Rectangle: Rounded Corners 4"/>
              <p:cNvSpPr>
                <a:extLst>
                  <a:ext uri="smNativeData">
    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TAgAAFILAAACCQAAmg0AAAAAAAAmAAAACAAAAP//////////MAAAABQAAAAAAAAA/xj//wHnAADLB///NfgAAA=="/>
                  </a:ext>
                </a:extLst>
              </p:cNvSpPr>
              <p:nvPr/>
            </p:nvSpPr>
            <p:spPr>
              <a:xfrm>
                <a:off x="1348740" y="184023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22" name="Rectangle: Rounded Corners 5"/>
              <p:cNvSpPr>
                <a:extLst>
                  <a:ext uri="smNativeData">
    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kw0AAFILAABJDgAAmg0AAAAAAAAmAAAACAAAAP//////////MAAAABQAAAAAAAAA/xj//wHnAADLB///NfgAAA=="/>
                  </a:ext>
                </a:extLst>
              </p:cNvSpPr>
              <p:nvPr/>
            </p:nvSpPr>
            <p:spPr>
              <a:xfrm>
                <a:off x="2206625" y="184023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21" name="Rectangle 3"/>
              <p:cNvSpPr>
                <a:extLst>
                  <a:ext uri="smNativeData">
  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gkAAAsJAACTDQAAmg0AAAAAAAAmAAAACAAAAP//////////MAAAABQAAAAAAAAAAAD//wAAAQAAAP//AAABAA=="/>
                  </a:ext>
                </a:extLst>
              </p:cNvSpPr>
              <p:nvPr/>
            </p:nvSpPr>
            <p:spPr>
              <a:xfrm>
                <a:off x="1464310" y="1470025"/>
                <a:ext cx="742315" cy="74104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cap="none"/>
              </a:p>
            </p:txBody>
          </p:sp>
          <p:grpSp>
            <p:nvGrpSpPr>
              <p:cNvPr id="17" name="Group 14"/>
              <p:cNvGrpSpPr>
                <a:extLst>
                  <a:ext uri="smNativeData">
                    <pr:smNativeData xmlns:pr="smNativeData" xmlns="smNativeData" val="SMDATA_6_gfoFYRMAAAAlAAAAAQAAAA8BAAAAkAAAAEgAAACQAAAASAAAAAAAAAAAAAAAAAAAABcAAAAUAAAAAAAAAAAAAAD/fwAA/38AAAAAAAAJAAAABAAAAD90NwEfAAAAVAAAAAAAAAAAAAAAAAAAAAAAAAAAAAAAAAAAAAAAAAAAAAAAAAAAAAAAAAAAAAAAAAAAAAAAAAAAAAAAAAAAAAAAAAAAAAAAAAAAAAAAAAAAAAAAAAAAACEAAAAYAAAAFAAAAPUKAAAhDAAAoAsAAMsMAAAAAAAAJgAAAAgAAAD/////AAAAAA=="/>
                  </a:ext>
                </a:extLst>
              </p:cNvGrpSpPr>
              <p:nvPr/>
            </p:nvGrpSpPr>
            <p:grpSpPr>
              <a:xfrm>
                <a:off x="1781175" y="1971675"/>
                <a:ext cx="108585" cy="107950"/>
                <a:chOff x="1781175" y="1971675"/>
                <a:chExt cx="108585" cy="107950"/>
              </a:xfrm>
            </p:grpSpPr>
            <p:sp>
              <p:nvSpPr>
                <p:cNvPr id="20" name="Oval 6"/>
                <p:cNvSpPr>
                  <a:extLst>
                    <a:ext uri="smNativeData">
                      <pr:smNativeData xmlns:pr="smNativeData" xmlns="smNativeData" val="SMDATA_16_gfoF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9QoAACEMAACgCwAAywwAAAAAAAAmAAAACAAAAP//////////MAAAABQAAAAAAAAA/Er//wS1AAD8Sv//BLUAAA=="/>
                    </a:ext>
                  </a:extLst>
                </p:cNvSpPr>
                <p:nvPr/>
              </p:nvSpPr>
              <p:spPr>
                <a:xfrm>
                  <a:off x="1781175" y="1971675"/>
                  <a:ext cx="108585" cy="10795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FFFFFF"/>
                      </a:solidFill>
                    </a:defRPr>
                  </a:pPr>
                  <a:endParaRPr lang="en-au" cap="none"/>
                </a:p>
              </p:txBody>
            </p:sp>
            <p:sp>
              <p:nvSpPr>
                <p:cNvPr id="19" name="Straight Connector 8"/>
                <p:cNvSpPr>
                  <a:extLst>
                    <a:ext uri="smNativeData">
    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SwsAACEMAABLCwAAyww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1835785" y="1971675"/>
                  <a:ext cx="0" cy="10795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18" name="Straight Connector 11"/>
                <p:cNvSpPr>
                  <a:extLst>
                    <a:ext uri="smNativeData">
    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9QoAAHYMAACgCwAAdgw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1781175" y="2025650"/>
                  <a:ext cx="10858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sp>
          </p:grpSp>
        </p:grpSp>
        <p:cxnSp>
          <p:nvCxnSpPr>
            <p:cNvPr id="15" name="Straight Arrow Connector 17"/>
            <p:cNvCxnSpPr>
              <a:extLst>
                <a:ext uri="smNativeData">
  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zwMAAJUDAADPAwAADRMAAAAAAAAmAAAACAAAAP//////////MAAAABQAAAAAAAAAAAD//wAAAQAAAP//AAABAA=="/>
                </a:ext>
              </a:extLst>
            </p:cNvCxnSpPr>
            <p:nvPr/>
          </p:nvCxnSpPr>
          <p:spPr>
            <a:xfrm flipV="1">
              <a:off x="619125" y="582295"/>
              <a:ext cx="0" cy="25146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cxnSp>
          <p:nvCxnSpPr>
            <p:cNvPr id="14" name="Straight Arrow Connector 19"/>
            <p:cNvCxnSpPr>
              <a:extLst>
                <a:ext uri="smNativeData">
                  <pr:smNativeData xmlns:pr="smNativeData" xmlns="smNativeData" val="SMDATA_16_gf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zwMAAA0TAABPFQAADRMAAAAAAAAmAAAACAAAAP//////////MAAAABQAAAAAAAAAAAD//wAAAQAAAP//AAABAA=="/>
                </a:ext>
              </a:extLst>
            </p:cNvCxnSpPr>
            <p:nvPr/>
          </p:nvCxnSpPr>
          <p:spPr>
            <a:xfrm>
              <a:off x="619125" y="3096895"/>
              <a:ext cx="284480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13" name="TextBox 22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QIAAGcEAAASBAAArQYAAAAgAAAmAAAACAAAAP//////////MAAAABQAAAAAAAAAAAD//wAAAQAAAP//AAABAA=="/>
                </a:ext>
              </a:extLst>
            </p:cNvSpPr>
            <p:nvPr/>
          </p:nvSpPr>
          <p:spPr>
            <a:xfrm>
              <a:off x="333375" y="715645"/>
              <a:ext cx="3282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Y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sp>
          <p:nvSpPr>
            <p:cNvPr id="12" name="TextBox 23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RMAAA0TAABhFQAAUxUAAAAgAAAmAAAACAAAAP//////////MAAAABQAAAAAAAAAAAD//wAAAQAAAP//AAABAA=="/>
                </a:ext>
              </a:extLst>
            </p:cNvSpPr>
            <p:nvPr/>
          </p:nvSpPr>
          <p:spPr>
            <a:xfrm>
              <a:off x="3134995" y="3096895"/>
              <a:ext cx="34036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X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sp>
          <p:nvSpPr>
            <p:cNvPr id="11" name="Straight Connector 25"/>
            <p:cNvSpPr>
              <a:extLst>
                <a:ext uri="smNativeData">
                  <pr:smNativeData xmlns:pr="smNativeData" xmlns="smNativeData" val="SMDATA_16_gf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g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O19MQZ/f38A5+bmA8zMzADAwP8Af39/AAAAAAAAAAAAAAAAAAAAAAAAAAAAIQAAABgAAAAUAAAAmgoAADsMAACaCgAADRMAAAAAAAAmAAAACAAAAP//////////MAAAABQAAAAAAAAAAAD//wAAAQAAAP//AAABAA=="/>
                </a:ext>
              </a:extLst>
            </p:cNvSpPr>
            <p:nvPr/>
          </p:nvSpPr>
          <p:spPr>
            <a:xfrm flipV="1">
              <a:off x="1723390" y="1988185"/>
              <a:ext cx="0" cy="110871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</p:sp>
        <p:sp>
          <p:nvSpPr>
            <p:cNvPr id="10" name="Straight Connector 28"/>
            <p:cNvSpPr>
              <a:extLst>
                <a:ext uri="smNativeData">
                  <pr:smNativeData xmlns:pr="smNativeData" xmlns="smNativeData" val="SMDATA_16_gf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g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O19MQZ/f38A5+bmA8zMzADAwP8Af39/AAAAAAAAAAAAAAAAAAAAAAAAAAAAIQAAABgAAAAUAAAA3wMAADkMAADPDAAAOwwAAAAAAAAmAAAACAAAAP//////////MAAAABQAAAAAAAAAAAD//wAAAQAAAP//AAABAA=="/>
                </a:ext>
              </a:extLst>
            </p:cNvSpPr>
            <p:nvPr/>
          </p:nvSpPr>
          <p:spPr>
            <a:xfrm flipV="1">
              <a:off x="629285" y="1986915"/>
              <a:ext cx="1452880" cy="127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</p:sp>
        <p:sp>
          <p:nvSpPr>
            <p:cNvPr id="9" name="TextBox 32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wkAAOYLAADpCgAALA4AAAAgAAAmAAAACAAAAP//////////MAAAABQAAAAAAAAAAAD//wAAAQAAAP//AAABAA=="/>
                </a:ext>
              </a:extLst>
            </p:cNvSpPr>
            <p:nvPr/>
          </p:nvSpPr>
          <p:spPr>
            <a:xfrm>
              <a:off x="1470025" y="1934210"/>
              <a:ext cx="30353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2"/>
                  </a:solidFill>
                </a:rPr>
                <a:t>P</a:t>
              </a:r>
              <a:endParaRPr lang="en-au" cap="none">
                <a:solidFill>
                  <a:schemeClr val="accent2"/>
                </a:solidFill>
              </a:endParaRPr>
            </a:p>
          </p:txBody>
        </p:sp>
        <p:cxnSp>
          <p:nvCxnSpPr>
            <p:cNvPr id="8" name="Straight Arrow Connector 34"/>
            <p:cNvCxnSpPr>
              <a:extLst>
                <a:ext uri="smNativeData">
  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MgYAAAgJAACaCgAAOwwAAAAAAAAmAAAACAAAAP//////////MAAAABQAAAAAAAAAAAD//wAAAQAAAP//AAABAA=="/>
                </a:ext>
              </a:extLst>
            </p:cNvCxnSpPr>
            <p:nvPr/>
          </p:nvCxnSpPr>
          <p:spPr>
            <a:xfrm flipH="1" flipV="1">
              <a:off x="1007110" y="1468120"/>
              <a:ext cx="716280" cy="520065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cxnSp>
          <p:nvCxnSpPr>
            <p:cNvPr id="7" name="Straight Arrow Connector 36"/>
            <p:cNvCxnSpPr>
              <a:extLst>
                <a:ext uri="smNativeData">
  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mgoAAN0HAADqDQAAOwwAAAAAAAAmAAAACAAAAP//////////MAAAABQAAAAAAAAAAAD//wAAAQAAAP//AAABAA=="/>
                </a:ext>
              </a:extLst>
            </p:cNvCxnSpPr>
            <p:nvPr/>
          </p:nvCxnSpPr>
          <p:spPr>
            <a:xfrm flipV="1">
              <a:off x="1723390" y="1278255"/>
              <a:ext cx="538480" cy="70993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6" name="Arc 42"/>
            <p:cNvSpPr>
              <a:extLst>
                <a:ext uri="smNativeData">
                  <pr:smNativeData xmlns:pr="smNativeData" xmlns="smNativeData" val="SMDATA_16_gfoFYRMAAAAlAAAAjgAAAA0AAAAAkAAAAEgAAACQAAAASAAAAAAAAAABAAAAAAAAAAEAAABQAAAAAAAAAAAAAAAx9OuICPXs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ERyxAwKAAAAAQAAABQAAAAUAAAAFAAAAAEAAAAB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ERyxAV/f38A5+bmA8zMzADAwP8Af39/AAAAAAAAAAAAAAAAAAAAAAAAAAAAIQAAABgAAAAUAAAADAcAADkKAACsDAAA2Q8AAAAAAAAmAAAACAAAAP//////////MAAAABQAAAAAAAAA/Er//wS1AAD8Sv//BLUAAA=="/>
                </a:ext>
              </a:extLst>
            </p:cNvSpPr>
            <p:nvPr/>
          </p:nvSpPr>
          <p:spPr>
            <a:xfrm rot="2328811">
              <a:off x="1145540" y="1661795"/>
              <a:ext cx="914400" cy="914400"/>
            </a:xfrm>
            <a:prstGeom prst="arc">
              <a:avLst>
                <a:gd name="adj1" fmla="val 16200000"/>
                <a:gd name="adj2" fmla="val 18253916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stealth" w="med" len="med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/>
              </a:pPr>
              <a:endParaRPr lang="en-au" cap="none"/>
            </a:p>
          </p:txBody>
        </p:sp>
        <p:sp>
          <p:nvSpPr>
            <p:cNvPr id="5" name="TextBox 43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gUAAM4GAABMBwAAFAkAAAAgAAAmAAAACAAAAP//////////MAAAABQAAAAAAAAAAAD//wAAAQAAAP//AAABAA=="/>
                </a:ext>
              </a:extLst>
            </p:cNvSpPr>
            <p:nvPr/>
          </p:nvSpPr>
          <p:spPr>
            <a:xfrm>
              <a:off x="847090" y="1106170"/>
              <a:ext cx="33909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Y</a:t>
              </a:r>
              <a:r>
                <a:rPr lang="en-au" cap="none" baseline="-24000">
                  <a:solidFill>
                    <a:schemeClr val="accent1"/>
                  </a:solidFill>
                </a:rPr>
                <a:t>r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4" name="TextBox 44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g0AAPUFAACKDwAAOwgAAAAgAAAmAAAACAAAAP//////////MAAAABQAAAAAAAAAAAD//wAAAQAAAP//AAABAA=="/>
                </a:ext>
              </a:extLst>
            </p:cNvSpPr>
            <p:nvPr/>
          </p:nvSpPr>
          <p:spPr>
            <a:xfrm>
              <a:off x="2167890" y="968375"/>
              <a:ext cx="35814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X</a:t>
              </a:r>
              <a:r>
                <a:rPr lang="en-au" cap="none" baseline="-24000">
                  <a:solidFill>
                    <a:schemeClr val="accent1"/>
                  </a:solidFill>
                </a:rPr>
                <a:t>r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3" name="TextBox 45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wsAAN0JAADBDQAAIgwAAAAgAAAmAAAACAAAAP//////////MAAAABQAAAAAAAAAAAD//wAAAQAAAP//AAABAA=="/>
                </a:ext>
              </a:extLst>
            </p:cNvSpPr>
            <p:nvPr/>
          </p:nvSpPr>
          <p:spPr>
            <a:xfrm>
              <a:off x="1927225" y="1603375"/>
              <a:ext cx="30861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l-gr" cap="none">
                  <a:solidFill>
                    <a:schemeClr val="accent1"/>
                  </a:solidFill>
                </a:rPr>
                <a:t>θ</a:t>
              </a:r>
              <a:endParaRPr lang="en-au" cap="none"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Group 99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McWAADTAwAAGyoAAJEVAAAQAAAAJgAAAAgAAAD/////AAAAAA=="/>
              </a:ext>
            </a:extLst>
          </p:cNvGrpSpPr>
          <p:nvPr/>
        </p:nvGrpSpPr>
        <p:grpSpPr>
          <a:xfrm>
            <a:off x="3702685" y="621665"/>
            <a:ext cx="3141980" cy="2884170"/>
            <a:chOff x="3702685" y="621665"/>
            <a:chExt cx="3141980" cy="2884170"/>
          </a:xfrm>
        </p:grpSpPr>
        <p:grpSp>
          <p:nvGrpSpPr>
            <p:cNvPr id="42" name="Group 66"/>
            <p:cNvGrpSpPr>
              <a:extLst>
                <a:ext uri="smNativeData">
  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AYdAABJCQAAAyMAANgNAAAAAAAAJgAAAAgAAAD/////AAAAAA=="/>
                </a:ext>
              </a:extLst>
            </p:cNvGrpSpPr>
            <p:nvPr/>
          </p:nvGrpSpPr>
          <p:grpSpPr>
            <a:xfrm rot="2230366">
              <a:off x="4718050" y="1509395"/>
              <a:ext cx="973455" cy="741045"/>
              <a:chOff x="4718050" y="1509395"/>
              <a:chExt cx="973455" cy="741045"/>
            </a:xfrm>
          </p:grpSpPr>
          <p:sp>
            <p:nvSpPr>
              <p:cNvPr id="49" name="Rectangle: Rounded Corners 88"/>
              <p:cNvSpPr>
                <a:extLst>
                  <a:ext uri="smNativeData">
    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Bh0AAJALAAC8HQAA2A0AAAAAAAAmAAAACAAAAP//////////MAAAABQAAAAAAAAA/xj//wHnAADLB///NfgAAA=="/>
                  </a:ext>
                </a:extLst>
              </p:cNvSpPr>
              <p:nvPr/>
            </p:nvSpPr>
            <p:spPr>
              <a:xfrm>
                <a:off x="4718050" y="187960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48" name="Rectangle: Rounded Corners 89"/>
              <p:cNvSpPr>
                <a:extLst>
                  <a:ext uri="smNativeData">
    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TSIAAJALAAADIwAA2A0AAAAAAAAmAAAACAAAAP//////////MAAAABQAAAAAAAAA/xj//wHnAADLB///NfgAAA=="/>
                  </a:ext>
                </a:extLst>
              </p:cNvSpPr>
              <p:nvPr/>
            </p:nvSpPr>
            <p:spPr>
              <a:xfrm>
                <a:off x="5575935" y="187960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47" name="Rectangle 90"/>
              <p:cNvSpPr>
                <a:extLst>
                  <a:ext uri="smNativeData">
  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vB0AAEkJAABNIgAA2A0AAAAAAAAmAAAACAAAAP//////////MAAAABQAAAAAAAAAAAD//wAAAQAAAP//AAABAA=="/>
                  </a:ext>
                </a:extLst>
              </p:cNvSpPr>
              <p:nvPr/>
            </p:nvSpPr>
            <p:spPr>
              <a:xfrm>
                <a:off x="4833620" y="1509395"/>
                <a:ext cx="742315" cy="74104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cap="none"/>
              </a:p>
            </p:txBody>
          </p:sp>
          <p:grpSp>
            <p:nvGrpSpPr>
              <p:cNvPr id="43" name="Group 91"/>
              <p:cNvGrpSpPr>
                <a:extLst>
                  <a:ext uri="smNativeData">
                    <pr:smNativeData xmlns:pr="smNativeData" xmlns="smNativeData" val="SMDATA_6_gfoFYRMAAAAlAAAAAQAAAA8BAAAAkAAAAEgAAACQAAAASAAAAAAAAAAAAAAAAAAAABcAAAAUAAAAAAAAAAAAAAD/fwAA/38AAAAAAAAJAAAABAAAAGMAaQAfAAAAVAAAAAAAAAAAAAAAAAAAAAAAAAAAAAAAAAAAAAAAAAAAAAAAAAAAAAAAAAAAAAAAAAAAAAAAAAAAAAAAAAAAAAAAAAAAAAAAAAAAAAAAAAAAAAAAAAAAACEAAAAYAAAAFAAAAK8fAABfDAAAWiAAAAkNAAAAAAAAJgAAAAgAAAD/////AAAAAA=="/>
                  </a:ext>
                </a:extLst>
              </p:cNvGrpSpPr>
              <p:nvPr/>
            </p:nvGrpSpPr>
            <p:grpSpPr>
              <a:xfrm>
                <a:off x="5150485" y="2011045"/>
                <a:ext cx="108585" cy="107950"/>
                <a:chOff x="5150485" y="2011045"/>
                <a:chExt cx="108585" cy="107950"/>
              </a:xfrm>
            </p:grpSpPr>
            <p:sp>
              <p:nvSpPr>
                <p:cNvPr id="46" name="Oval 92"/>
                <p:cNvSpPr>
                  <a:extLst>
                    <a:ext uri="smNativeData">
                      <pr:smNativeData xmlns:pr="smNativeData" xmlns="smNativeData" val="SMDATA_16_gfoF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x8AAF8MAABaIAAACQ0AAAAAAAAmAAAACAAAAP//////////MAAAABQAAAAAAAAA/Er//wS1AAD8Sv//BLUAAA=="/>
                    </a:ext>
                  </a:extLst>
                </p:cNvSpPr>
                <p:nvPr/>
              </p:nvSpPr>
              <p:spPr>
                <a:xfrm>
                  <a:off x="5150485" y="2011045"/>
                  <a:ext cx="108585" cy="10795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FFFFFF"/>
                      </a:solidFill>
                    </a:defRPr>
                  </a:pPr>
                  <a:endParaRPr lang="en-au" cap="none"/>
                </a:p>
              </p:txBody>
            </p:sp>
            <p:sp>
              <p:nvSpPr>
                <p:cNvPr id="45" name="Straight Connector 93"/>
                <p:cNvSpPr>
                  <a:extLst>
                    <a:ext uri="smNativeData">
    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SAAAF8MAAAFIAAACQ0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5205095" y="2011045"/>
                  <a:ext cx="0" cy="10795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44" name="Straight Connector 94"/>
                <p:cNvSpPr>
                  <a:extLst>
                    <a:ext uri="smNativeData">
    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x8AALQMAABaIAAAtAw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5150485" y="2065020"/>
                  <a:ext cx="10858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sp>
          </p:grpSp>
        </p:grpSp>
        <p:cxnSp>
          <p:nvCxnSpPr>
            <p:cNvPr id="41" name="Straight Arrow Connector 67"/>
            <p:cNvCxnSpPr>
              <a:extLst>
                <a:ext uri="smNativeData">
  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iRgAANMDAACJGAAASxMAAAAAAAAmAAAACAAAAP//////////MAAAABQAAAAAAAAAAAD//wAAAQAAAP//AAABAA=="/>
                </a:ext>
              </a:extLst>
            </p:cNvCxnSpPr>
            <p:nvPr/>
          </p:nvCxnSpPr>
          <p:spPr>
            <a:xfrm flipV="1">
              <a:off x="3988435" y="621665"/>
              <a:ext cx="0" cy="25146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cxnSp>
          <p:nvCxnSpPr>
            <p:cNvPr id="40" name="Straight Arrow Connector 68"/>
            <p:cNvCxnSpPr>
              <a:extLst>
                <a:ext uri="smNativeData">
                  <pr:smNativeData xmlns:pr="smNativeData" xmlns="smNativeData" val="SMDATA_16_gf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iRgAAEsTAAAJKgAASxMAAAAAAAAmAAAACAAAAP//////////MAAAABQAAAAAAAAAAAD//wAAAQAAAP//AAABAA=="/>
                </a:ext>
              </a:extLst>
            </p:cNvCxnSpPr>
            <p:nvPr/>
          </p:nvCxnSpPr>
          <p:spPr>
            <a:xfrm>
              <a:off x="3988435" y="3136265"/>
              <a:ext cx="284480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39" name="TextBox 69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xYAAKUEAADMGAAA6wYAAAAgAAAmAAAACAAAAP//////////MAAAABQAAAAAAAAAAAD//wAAAQAAAP//AAABAA=="/>
                </a:ext>
              </a:extLst>
            </p:cNvSpPr>
            <p:nvPr/>
          </p:nvSpPr>
          <p:spPr>
            <a:xfrm>
              <a:off x="3702685" y="755015"/>
              <a:ext cx="3282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Y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sp>
          <p:nvSpPr>
            <p:cNvPr id="38" name="TextBox 70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ygAAEsTAAAbKgAAkRUAAAAgAAAmAAAACAAAAP//////////MAAAABQAAAAAAAAAAAD//wAAAQAAAP//AAABAA=="/>
                </a:ext>
              </a:extLst>
            </p:cNvSpPr>
            <p:nvPr/>
          </p:nvSpPr>
          <p:spPr>
            <a:xfrm>
              <a:off x="6504305" y="3136265"/>
              <a:ext cx="34036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X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cxnSp>
          <p:nvCxnSpPr>
            <p:cNvPr id="37" name="Straight Arrow Connector 75"/>
            <p:cNvCxnSpPr>
              <a:extLst>
                <a:ext uri="smNativeData">
  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VB8AABsIAACkIgAAeQwAAAAAAAAmAAAACAAAAP//////////MAAAABQAAAAAAAAAAAD//wAAAQAAAP//AAABAA=="/>
                </a:ext>
              </a:extLst>
            </p:cNvCxnSpPr>
            <p:nvPr/>
          </p:nvCxnSpPr>
          <p:spPr>
            <a:xfrm flipV="1">
              <a:off x="5092700" y="1317625"/>
              <a:ext cx="538480" cy="70993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36" name="Arc 76"/>
            <p:cNvSpPr>
              <a:extLst>
                <a:ext uri="smNativeData">
                  <pr:smNativeData xmlns:pr="smNativeData" xmlns="smNativeData" val="SMDATA_16_gfoFYRMAAAAlAAAAjgAAAC0AAAAAkAAAAEgAAACQAAAASAAAAAAAAAABAAAAAAAAAAEAAABQAAAAGOvM25z7zD8x9OuICPXs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ERyxAwKAAAAAQAAABQAAAAUAAAAFAAAAAEAAAAB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ERyxAV/f38A5+bmA8zMzADAwP8Af39/AAAAAAAAAAAAAAAAAAAAAAAAAAAAIQAAABgAAAAUAAAAHB4AAFwLAAB6IAAAug0AAAAAAAAmAAAACAAAAP//////////MAAAABQAAAAAAAAA/Er//wS1AAD8Sv//BLUAAA=="/>
                </a:ext>
              </a:extLst>
            </p:cNvSpPr>
            <p:nvPr/>
          </p:nvSpPr>
          <p:spPr>
            <a:xfrm rot="4474356" flipH="1">
              <a:off x="4894580" y="1846580"/>
              <a:ext cx="384810" cy="384810"/>
            </a:xfrm>
            <a:prstGeom prst="arc">
              <a:avLst>
                <a:gd name="adj1" fmla="val 11309142"/>
                <a:gd name="adj2" fmla="val 18253916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stealth" w="med" len="med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/>
              </a:pPr>
              <a:endParaRPr lang="en-au" cap="none"/>
            </a:p>
          </p:txBody>
        </p:sp>
        <p:sp>
          <p:nvSpPr>
            <p:cNvPr id="35" name="TextBox 78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CIAADMGAABaJQAAeQgAAAAgAAAmAAAACAAAAP//////////MAAAABQAAAAAAAAAAAD//wAAAQAAAP//AAABAA=="/>
                </a:ext>
              </a:extLst>
            </p:cNvSpPr>
            <p:nvPr/>
          </p:nvSpPr>
          <p:spPr>
            <a:xfrm>
              <a:off x="5537200" y="1007745"/>
              <a:ext cx="53467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V(t)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34" name="TextBox 79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R8AAEsKAABwIwAAkAwAAAAgAAAmAAAACAAAAP//////////MAAAABQAAAAAAAAAAAD//wAAAQAAAP//AAABAA=="/>
                </a:ext>
              </a:extLst>
            </p:cNvSpPr>
            <p:nvPr/>
          </p:nvSpPr>
          <p:spPr>
            <a:xfrm>
              <a:off x="5197475" y="1673225"/>
              <a:ext cx="56324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l-gr" cap="none">
                  <a:solidFill>
                    <a:schemeClr val="accent1"/>
                  </a:solidFill>
                </a:rPr>
                <a:t>ω</a:t>
              </a:r>
              <a:r>
                <a:rPr lang="en-au" cap="none">
                  <a:solidFill>
                    <a:schemeClr val="accent1"/>
                  </a:solidFill>
                </a:rPr>
                <a:t>(t)</a:t>
              </a:r>
              <a:endParaRPr lang="en-au" cap="none">
                <a:solidFill>
                  <a:schemeClr val="accent1"/>
                </a:solidFill>
              </a:endParaRPr>
            </a:p>
          </p:txBody>
        </p:sp>
        <p:sp>
          <p:nvSpPr>
            <p:cNvPr id="33" name="Straight Connector 80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HyIAACkNAAB+IwAAJw4AAAAAAAAmAAAACAAAAP//////////MAAAABQAAAAAAAAAAAD//wAAAQAAAP//AAABAA=="/>
                </a:ext>
              </a:extLst>
            </p:cNvSpPr>
            <p:nvPr/>
          </p:nvSpPr>
          <p:spPr>
            <a:xfrm>
              <a:off x="5546725" y="2139315"/>
              <a:ext cx="222885" cy="161290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sp>
          <p:nvSpPr>
            <p:cNvPr id="32" name="Straight Connector 81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vyAAAPkOAAAaIgAA+A8AAAAAAAAmAAAACAAAAP//////////MAAAABQAAAAAAAAAAAD//wAAAQAAAP//AAABAA=="/>
                </a:ext>
              </a:extLst>
            </p:cNvSpPr>
            <p:nvPr/>
          </p:nvSpPr>
          <p:spPr>
            <a:xfrm>
              <a:off x="5323205" y="2433955"/>
              <a:ext cx="220345" cy="161925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cxnSp>
          <p:nvCxnSpPr>
            <p:cNvPr id="31" name="Straight Arrow Connector 82"/>
            <p:cNvCxnSpPr>
              <a:extLst>
                <a:ext uri="smNativeData">
                  <pr:smNativeData xmlns:pr="smNativeData" xmlns="smNativeData" val="SMDATA_16_gf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wUAAFAAAAAQAAABQAAAAUAAAAFAAAAAEAAAAD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HyIAACcOAAB+IwAABRAAAAAAAAAmAAAACAAAAP//////////MAAAABQAAAAAAAAAAAD//wAAAQAAAP//AAABAA=="/>
                </a:ext>
              </a:extLst>
            </p:cNvCxnSpPr>
            <p:nvPr/>
          </p:nvCxnSpPr>
          <p:spPr>
            <a:xfrm flipH="1">
              <a:off x="5546725" y="2300605"/>
              <a:ext cx="222885" cy="303530"/>
            </a:xfrm>
            <a:prstGeom prst="straightConnector1">
              <a:avLst/>
            </a:prstGeom>
            <a:noFill/>
            <a:ln w="3175" cap="flat" cmpd="sng" algn="ctr">
              <a:solidFill>
                <a:srgbClr val="00B05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30" name="TextBox 83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yIAAFoOAADYJAAAoBAAAAAgAAAmAAAACAAAAP//////////MAAAABQAAAAAAAAAAAD//wAAAQAAAP//AAABAA=="/>
                </a:ext>
              </a:extLst>
            </p:cNvSpPr>
            <p:nvPr/>
          </p:nvSpPr>
          <p:spPr>
            <a:xfrm>
              <a:off x="5607685" y="2332990"/>
              <a:ext cx="38163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rgbClr val="00B050"/>
                  </a:solidFill>
                </a:rPr>
                <a:t>2r</a:t>
              </a:r>
              <a:endParaRPr lang="en-au" cap="none">
                <a:solidFill>
                  <a:srgbClr val="00B050"/>
                </a:solidFill>
              </a:endParaRPr>
            </a:p>
          </p:txBody>
        </p:sp>
        <p:sp>
          <p:nvSpPr>
            <p:cNvPr id="29" name="Straight Connector 84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ghsAAM0LAACBHAAALA0AAAAAAAAmAAAACAAAAP//////////MAAAABQAAAAAAAAAAAD//wAAAQAAAP//AAABAA=="/>
                </a:ext>
              </a:extLst>
            </p:cNvSpPr>
            <p:nvPr/>
          </p:nvSpPr>
          <p:spPr>
            <a:xfrm rot="5400000">
              <a:off x="4441190" y="1948815"/>
              <a:ext cx="222885" cy="161925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sp>
          <p:nvSpPr>
            <p:cNvPr id="28" name="Straight Connector 85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sx8AAPMOAACyIAAAUhAAAAAAAAAmAAAACAAAAP//////////MAAAABQAAAAAAAAAAAD//wAAAQAAAP//AAABAA=="/>
                </a:ext>
              </a:extLst>
            </p:cNvSpPr>
            <p:nvPr/>
          </p:nvSpPr>
          <p:spPr>
            <a:xfrm rot="5400000">
              <a:off x="5122545" y="2460625"/>
              <a:ext cx="222885" cy="161925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cxnSp>
          <p:nvCxnSpPr>
            <p:cNvPr id="27" name="Straight Arrow Connector 86"/>
            <p:cNvCxnSpPr>
              <a:extLst>
                <a:ext uri="smNativeData">
  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wUAAFAAAAAQAAABQAAAAUAAAAFAAAAAEAAAAD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hhsAAB8NAAC+HwAAQxAAAAAAAAAmAAAACAAAAP//////////MAAAABQAAAAAAAAAAAD//wAAAQAAAP//AAABAA=="/>
                </a:ext>
              </a:extLst>
            </p:cNvCxnSpPr>
            <p:nvPr/>
          </p:nvCxnSpPr>
          <p:spPr>
            <a:xfrm flipH="1" flipV="1">
              <a:off x="4474210" y="2132965"/>
              <a:ext cx="685800" cy="510540"/>
            </a:xfrm>
            <a:prstGeom prst="straightConnector1">
              <a:avLst/>
            </a:prstGeom>
            <a:noFill/>
            <a:ln w="3175" cap="flat" cmpd="sng" algn="ctr">
              <a:solidFill>
                <a:srgbClr val="00B05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26" name="TextBox 87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hwAAAsOAAD+HQAAURAAAAAgAAAmAAAACAAAAP//////////MAAAABQAAAAAAAAAAAD//wAAAQAAAP//AAABAA=="/>
                </a:ext>
              </a:extLst>
            </p:cNvSpPr>
            <p:nvPr/>
          </p:nvSpPr>
          <p:spPr>
            <a:xfrm>
              <a:off x="4565650" y="2282825"/>
              <a:ext cx="3098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rgbClr val="00B050"/>
                  </a:solidFill>
                </a:rPr>
                <a:t>B</a:t>
              </a:r>
              <a:endParaRPr lang="en-au" cap="none">
                <a:solidFill>
                  <a:srgbClr val="00B050"/>
                </a:solidFill>
              </a:endParaRPr>
            </a:p>
          </p:txBody>
        </p:sp>
        <p:sp>
          <p:nvSpPr>
            <p:cNvPr id="25" name="Straight Connector 96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gx0AABcLAAAmIQAA2g0AAAAAAAAmAAAACAAAAP//////////MAAAABQAAAAAAAAAAAD//wAAAQAAAP//AAABAA=="/>
                </a:ext>
              </a:extLst>
            </p:cNvSpPr>
            <p:nvPr/>
          </p:nvSpPr>
          <p:spPr>
            <a:xfrm>
              <a:off x="4797425" y="1802765"/>
              <a:ext cx="591185" cy="44894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headEnd type="none"/>
              <a:tailEnd type="none"/>
            </a:ln>
            <a:effectLst/>
          </p:spPr>
        </p:sp>
      </p:grpSp>
      <p:grpSp>
        <p:nvGrpSpPr>
          <p:cNvPr id="50" name="Group 132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NQdAACRGwAArSYAAI4hAAAQAAAAJgAAAAgAAAD/////AAAAAA=="/>
              </a:ext>
            </a:extLst>
          </p:cNvGrpSpPr>
          <p:nvPr/>
        </p:nvGrpSpPr>
        <p:grpSpPr>
          <a:xfrm>
            <a:off x="4848860" y="4481195"/>
            <a:ext cx="1438275" cy="973455"/>
            <a:chOff x="4848860" y="4481195"/>
            <a:chExt cx="1438275" cy="973455"/>
          </a:xfrm>
        </p:grpSpPr>
        <p:sp>
          <p:nvSpPr>
            <p:cNvPr id="64" name="TextBox 108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MAAK0dAACtJgAA8h8AAAAgAAAmAAAACAAAAP//////////MAAAABQAAAAAAAAAAAD//wAAAQAAAP//AAABAA=="/>
                </a:ext>
              </a:extLst>
            </p:cNvSpPr>
            <p:nvPr/>
          </p:nvSpPr>
          <p:spPr>
            <a:xfrm>
              <a:off x="5726430" y="4824095"/>
              <a:ext cx="56070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V(t)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63" name="TextBox 109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h8AABofAACIIgAAYCEAAAAgAAAmAAAACAAAAP//////////MAAAABQAAAAAAAAAAAD//wAAAQAAAP//AAABAA=="/>
                </a:ext>
              </a:extLst>
            </p:cNvSpPr>
            <p:nvPr/>
          </p:nvSpPr>
          <p:spPr>
            <a:xfrm>
              <a:off x="5050790" y="5055870"/>
              <a:ext cx="56261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l-gr" cap="none">
                  <a:solidFill>
                    <a:schemeClr val="accent1"/>
                  </a:solidFill>
                </a:rPr>
                <a:t>ω</a:t>
              </a:r>
              <a:r>
                <a:rPr lang="en-au" cap="none">
                  <a:solidFill>
                    <a:schemeClr val="accent1"/>
                  </a:solidFill>
                </a:rPr>
                <a:t>(t)</a:t>
              </a:r>
              <a:endParaRPr lang="en-au" cap="none">
                <a:solidFill>
                  <a:schemeClr val="accent1"/>
                </a:solidFill>
              </a:endParaRPr>
            </a:p>
          </p:txBody>
        </p:sp>
        <p:grpSp>
          <p:nvGrpSpPr>
            <p:cNvPr id="51" name="Group 127"/>
            <p:cNvGrpSpPr>
              <a:extLst>
                <a:ext uri="smNativeData">
  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NQdAACRGwAARCMAAI4hAAAAAAAAJgAAAAgAAAD/////AAAAAA=="/>
                </a:ext>
              </a:extLst>
            </p:cNvGrpSpPr>
            <p:nvPr/>
          </p:nvGrpSpPr>
          <p:grpSpPr>
            <a:xfrm rot="3180000">
              <a:off x="4804410" y="4525645"/>
              <a:ext cx="973455" cy="883920"/>
              <a:chOff x="4804410" y="4525645"/>
              <a:chExt cx="973455" cy="883920"/>
            </a:xfrm>
          </p:grpSpPr>
          <p:grpSp>
            <p:nvGrpSpPr>
              <p:cNvPr id="55" name="Group 101"/>
              <p:cNvGrpSpPr>
                <a:extLst>
                  <a:ext uri="smNativeData">
    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I4dAAC2HAAAiyMAAEUhAAAAAAAAJgAAAAgAAAD/////AAAAAA=="/>
                  </a:ext>
                </a:extLst>
              </p:cNvGrpSpPr>
              <p:nvPr/>
            </p:nvGrpSpPr>
            <p:grpSpPr>
              <a:xfrm rot="2230366">
                <a:off x="4804410" y="4667250"/>
                <a:ext cx="973455" cy="741045"/>
                <a:chOff x="4804410" y="4667250"/>
                <a:chExt cx="973455" cy="741045"/>
              </a:xfrm>
            </p:grpSpPr>
            <p:sp>
              <p:nvSpPr>
                <p:cNvPr id="62" name="Rectangle: Rounded Corners 119"/>
                <p:cNvSpPr>
                  <a:extLst>
                    <a:ext uri="smNativeData">
      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jh0AAP0eAABEHgAARSEAAAAAAAAmAAAACAAAAP//////////MAAAABQAAAAAAAAA/xj//wHnAADLB///NfgAAA=="/>
                    </a:ext>
                  </a:extLst>
                </p:cNvSpPr>
                <p:nvPr/>
              </p:nvSpPr>
              <p:spPr>
                <a:xfrm>
                  <a:off x="4804410" y="5037455"/>
                  <a:ext cx="115570" cy="370840"/>
                </a:xfrm>
                <a:prstGeom prst="roundRect">
                  <a:avLst>
                    <a:gd name="adj" fmla="val 16667"/>
                  </a:avLst>
                </a:prstGeom>
                <a:gradFill flip="none" rotWithShape="0">
                  <a:gsLst>
                    <a:gs pos="0">
                      <a:srgbClr val="9E9E9E"/>
                    </a:gs>
                    <a:gs pos="50000">
                      <a:srgbClr val="919191"/>
                    </a:gs>
                    <a:gs pos="100000">
                      <a:srgbClr val="7D7D7D"/>
                    </a:gs>
                  </a:gsLst>
                  <a:lin ang="5400000" scaled="0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000000"/>
                      </a:solidFill>
                    </a:defRPr>
                  </a:pPr>
                  <a:endParaRPr lang="en-au" u="sng" cap="none"/>
                </a:p>
              </p:txBody>
            </p:sp>
            <p:sp>
              <p:nvSpPr>
                <p:cNvPr id="61" name="Rectangle: Rounded Corners 120"/>
                <p:cNvSpPr>
                  <a:extLst>
                    <a:ext uri="smNativeData">
      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1SIAAP0eAACLIwAARSEAAAAAAAAmAAAACAAAAP//////////MAAAABQAAAAAAAAA/xj//wHnAADLB///NfgAAA=="/>
                    </a:ext>
                  </a:extLst>
                </p:cNvSpPr>
                <p:nvPr/>
              </p:nvSpPr>
              <p:spPr>
                <a:xfrm>
                  <a:off x="5662295" y="5037455"/>
                  <a:ext cx="115570" cy="370840"/>
                </a:xfrm>
                <a:prstGeom prst="roundRect">
                  <a:avLst>
                    <a:gd name="adj" fmla="val 16667"/>
                  </a:avLst>
                </a:prstGeom>
                <a:gradFill flip="none" rotWithShape="0">
                  <a:gsLst>
                    <a:gs pos="0">
                      <a:srgbClr val="9E9E9E"/>
                    </a:gs>
                    <a:gs pos="50000">
                      <a:srgbClr val="919191"/>
                    </a:gs>
                    <a:gs pos="100000">
                      <a:srgbClr val="7D7D7D"/>
                    </a:gs>
                  </a:gsLst>
                  <a:lin ang="5400000" scaled="0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000000"/>
                      </a:solidFill>
                    </a:defRPr>
                  </a:pPr>
                  <a:endParaRPr lang="en-au" u="sng" cap="none"/>
                </a:p>
              </p:txBody>
            </p:sp>
            <p:sp>
              <p:nvSpPr>
                <p:cNvPr id="60" name="Rectangle 121"/>
                <p:cNvSpPr>
                  <a:extLst>
                    <a:ext uri="smNativeData">
    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B4AALYcAADVIgAARSE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4919980" y="4667250"/>
                  <a:ext cx="742315" cy="74104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FFFFFF"/>
                      </a:solidFill>
                    </a:defRPr>
                  </a:pPr>
                  <a:endParaRPr lang="en-au" u="sng" cap="none"/>
                </a:p>
              </p:txBody>
            </p:sp>
            <p:grpSp>
              <p:nvGrpSpPr>
                <p:cNvPr id="56" name="Group 122"/>
                <p:cNvGrpSpPr>
                  <a:extLst>
                    <a:ext uri="smNativeData">
      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DcgAADMHwAA4iAAAHYgAAAAAAAAJgAAAAgAAAD/////AAAAAA=="/>
                    </a:ext>
                  </a:extLst>
                </p:cNvGrpSpPr>
                <p:nvPr/>
              </p:nvGrpSpPr>
              <p:grpSpPr>
                <a:xfrm>
                  <a:off x="5236845" y="5168900"/>
                  <a:ext cx="108585" cy="107950"/>
                  <a:chOff x="5236845" y="5168900"/>
                  <a:chExt cx="108585" cy="107950"/>
                </a:xfrm>
              </p:grpSpPr>
              <p:sp>
                <p:nvSpPr>
                  <p:cNvPr id="59" name="Oval 123"/>
                  <p:cNvSpPr>
                    <a:extLst>
                      <a:ext uri="smNativeData">
                        <pr:smNativeData xmlns:pr="smNativeData" xmlns="smNativeData" val="SMDATA_16_gfoF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yAAAMwfAADiIAAAdiAAAAAAAAAmAAAACAAAAP//////////MAAAABQAAAAAAAAA/Er//wS1AAD8Sv//BLUAAA=="/>
                      </a:ext>
                    </a:extLst>
                  </p:cNvSpPr>
                  <p:nvPr/>
                </p:nvSpPr>
                <p:spPr>
                  <a:xfrm>
                    <a:off x="5236845" y="5168900"/>
                    <a:ext cx="108585" cy="10795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square" lIns="91440" tIns="45720" rIns="91440" bIns="45720" numCol="1" spcCol="215900" anchor="ctr"/>
                  <a:lstStyle/>
                  <a:p>
                    <a:pPr algn="ctr">
                      <a:defRPr lang="en-us" cap="none">
                        <a:solidFill>
                          <a:srgbClr val="FFFFFF"/>
                        </a:solidFill>
                      </a:defRPr>
                    </a:pPr>
                    <a:endParaRPr lang="en-au" u="sng" cap="none"/>
                  </a:p>
                </p:txBody>
              </p:sp>
              <p:sp>
                <p:nvSpPr>
                  <p:cNvPr id="58" name="Straight Connector 124"/>
                  <p:cNvSpPr>
                    <a:extLst>
                      <a:ext uri="smNativeData">
      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jSAAAMwfAACNIAAAdiAAAAAAAAAmAAAACAAAAP//////////MAAAABQAAAAAAAAAAAD//wAAAQAAAP//AAABAA=="/>
                      </a:ext>
                    </a:extLst>
                  </p:cNvSpPr>
                  <p:nvPr/>
                </p:nvSpPr>
                <p:spPr>
                  <a:xfrm>
                    <a:off x="5291455" y="5168900"/>
                    <a:ext cx="0" cy="10795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headEnd type="none"/>
                    <a:tailEnd type="none"/>
                  </a:ln>
                  <a:effectLst/>
                </p:spPr>
              </p:sp>
              <p:sp>
                <p:nvSpPr>
                  <p:cNvPr id="57" name="Straight Connector 125"/>
                  <p:cNvSpPr>
                    <a:extLst>
                      <a:ext uri="smNativeData">
      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NyAAACEgAADiIAAAISAAAAAAAAAmAAAACAAAAP//////////MAAAABQAAAAAAAAAAAD//wAAAQAAAP//AAABAA=="/>
                      </a:ext>
                    </a:extLst>
                  </p:cNvSpPr>
                  <p:nvPr/>
                </p:nvSpPr>
                <p:spPr>
                  <a:xfrm>
                    <a:off x="5236845" y="5222875"/>
                    <a:ext cx="108585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</p:sp>
            </p:grpSp>
          </p:grpSp>
          <p:cxnSp>
            <p:nvCxnSpPr>
              <p:cNvPr id="54" name="Straight Arrow Connector 106"/>
              <p:cNvCxnSpPr>
                <a:extLst>
                  <a:ext uri="smNativeData">
    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9h4AABceAAB5IwAAGR4AAAAAAAAmAAAACAAAAP//////////MAAAABQAAAAAAAAAAAD//wAAAQAAAP//AAABAA=="/>
                  </a:ext>
                </a:extLst>
              </p:cNvCxnSpPr>
              <p:nvPr/>
            </p:nvCxnSpPr>
            <p:spPr>
              <a:xfrm flipV="1">
                <a:off x="5033010" y="4891405"/>
                <a:ext cx="733425" cy="1270"/>
              </a:xfrm>
              <a:prstGeom prst="straightConnector1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headEnd type="none"/>
                <a:tailEnd type="stealth" w="med" len="med"/>
              </a:ln>
              <a:effectLst/>
            </p:spPr>
          </p:cxnSp>
          <p:sp>
            <p:nvSpPr>
              <p:cNvPr id="53" name="Arc 107"/>
              <p:cNvSpPr>
                <a:extLst>
                  <a:ext uri="smNativeData">
                    <pr:smNativeData xmlns:pr="smNativeData" xmlns="smNativeData" val="SMDATA_16_gfoFYRMAAAAlAAAAjgAAAC0AAAAAkAAAAEgAAACQAAAASAAAAAAAAAABAAAAAAAAAAEAAABQAAAAoMfZEn3vzT8x9OuICPXs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ERyxAwKAAAAAQAAABQAAAAUAAAAFAAAAAEAAAAB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ERyxAV/f38A5+bmA8zMzADAwP8Af39/AAAAAAAAAAAAAAAAAAAAAAAAAAAAIQAAABgAAAAUAAAApB4AAMkeAAACIQAAJyEAAAAAAAAmAAAACAAAAP//////////MAAAABQAAAAAAAAA/Er//wS1AAD8Sv//BLUAAA=="/>
                  </a:ext>
                </a:extLst>
              </p:cNvSpPr>
              <p:nvPr/>
            </p:nvSpPr>
            <p:spPr>
              <a:xfrm rot="4297737" flipH="1">
                <a:off x="4980940" y="5004435"/>
                <a:ext cx="384810" cy="384810"/>
              </a:xfrm>
              <a:prstGeom prst="arc">
                <a:avLst>
                  <a:gd name="adj1" fmla="val 11148384"/>
                  <a:gd name="adj2" fmla="val 18253916"/>
                </a:avLst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headEnd type="stealth" w="med" len="med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/>
                </a:pPr>
                <a:endParaRPr lang="en-au" u="sng" cap="none"/>
              </a:p>
            </p:txBody>
          </p:sp>
          <p:sp>
            <p:nvSpPr>
              <p:cNvPr id="52" name="Straight Connector 118"/>
              <p:cNvSpPr>
                <a:extLst>
                  <a:ext uri="smNativeData">
  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Cx4AAIUeAACuIQAARyEAAAAAAAAmAAAACAAAAP//////////MAAAABQAAAAAAAAAAAD//wAAAQAAAP//AAABAA=="/>
                  </a:ext>
                </a:extLst>
              </p:cNvSpPr>
              <p:nvPr/>
            </p:nvSpPr>
            <p:spPr>
              <a:xfrm>
                <a:off x="4883785" y="4961255"/>
                <a:ext cx="591185" cy="44831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lgDash"/>
                <a:headEnd type="none"/>
                <a:tailEnd type="none"/>
              </a:ln>
              <a:effectLst/>
            </p:spPr>
          </p:sp>
        </p:grpSp>
      </p:grpSp>
      <p:grpSp>
        <p:nvGrpSpPr>
          <p:cNvPr id="65" name="Group 137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FsqAADVGwAA6i4AANMhAAAQAAAAJgAAAAgAAAD/////AAAAAA=="/>
              </a:ext>
            </a:extLst>
          </p:cNvGrpSpPr>
          <p:nvPr/>
        </p:nvGrpSpPr>
        <p:grpSpPr>
          <a:xfrm rot="5410365">
            <a:off x="6769100" y="4640580"/>
            <a:ext cx="974090" cy="741045"/>
            <a:chOff x="6769100" y="4640580"/>
            <a:chExt cx="974090" cy="741045"/>
          </a:xfrm>
        </p:grpSpPr>
        <p:sp>
          <p:nvSpPr>
            <p:cNvPr id="72" name="Rectangle: Rounded Corners 141"/>
            <p:cNvSpPr>
              <a:extLst>
                <a:ext uri="smNativeData">
  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pCkAANMeAABaKgAAGyEAAAAAAAAmAAAACAAAAP//////////MAAAABQAAAAAAAAA/xj//wHnAADLB///NfgAAA=="/>
                </a:ext>
              </a:extLst>
            </p:cNvSpPr>
            <p:nvPr/>
          </p:nvSpPr>
          <p:spPr>
            <a:xfrm>
              <a:off x="6769100" y="5010785"/>
              <a:ext cx="115570" cy="370840"/>
            </a:xfrm>
            <a:prstGeom prst="roundRect">
              <a:avLst>
                <a:gd name="adj" fmla="val 16667"/>
              </a:avLst>
            </a:prstGeom>
            <a:gradFill flip="none" rotWithShape="0">
              <a:gsLst>
                <a:gs pos="0">
                  <a:srgbClr val="9E9E9E"/>
                </a:gs>
                <a:gs pos="50000">
                  <a:srgbClr val="919191"/>
                </a:gs>
                <a:gs pos="100000">
                  <a:srgbClr val="7D7D7D"/>
                </a:gs>
              </a:gsLst>
              <a:lin ang="5400000" scaled="0"/>
              <a:tileRect/>
            </a:gradFill>
            <a:ln w="635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000000"/>
                  </a:solidFill>
                </a:defRPr>
              </a:pPr>
              <a:endParaRPr lang="en-au" u="sng" cap="none"/>
            </a:p>
          </p:txBody>
        </p:sp>
        <p:sp>
          <p:nvSpPr>
            <p:cNvPr id="71" name="Rectangle: Rounded Corners 142"/>
            <p:cNvSpPr>
              <a:extLst>
                <a:ext uri="smNativeData">
                  <pr:smNativeData xmlns:pr="smNativeData" xmlns="smNativeData" val="SMDATA_16_gfoF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7C4AANMeAACiLwAAGyEAAAAAAAAmAAAACAAAAP//////////MAAAABQAAAAAAAAA/xj//wHnAADLB///NfgAAA=="/>
                </a:ext>
              </a:extLst>
            </p:cNvSpPr>
            <p:nvPr/>
          </p:nvSpPr>
          <p:spPr>
            <a:xfrm>
              <a:off x="7627620" y="5010785"/>
              <a:ext cx="115570" cy="370840"/>
            </a:xfrm>
            <a:prstGeom prst="roundRect">
              <a:avLst>
                <a:gd name="adj" fmla="val 16667"/>
              </a:avLst>
            </a:prstGeom>
            <a:gradFill flip="none" rotWithShape="0">
              <a:gsLst>
                <a:gs pos="0">
                  <a:srgbClr val="9E9E9E"/>
                </a:gs>
                <a:gs pos="50000">
                  <a:srgbClr val="919191"/>
                </a:gs>
                <a:gs pos="100000">
                  <a:srgbClr val="7D7D7D"/>
                </a:gs>
              </a:gsLst>
              <a:lin ang="5400000" scaled="0"/>
              <a:tileRect/>
            </a:gradFill>
            <a:ln w="635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000000"/>
                  </a:solidFill>
                </a:defRPr>
              </a:pPr>
              <a:endParaRPr lang="en-au" u="sng" cap="none"/>
            </a:p>
          </p:txBody>
        </p:sp>
        <p:sp>
          <p:nvSpPr>
            <p:cNvPr id="70" name="Rectangle 143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ioAAIwcAADsLgAAGyEAAAAAAAAmAAAACAAAAP//////////MAAAABQAAAAAAAAAAAD//wAAAQAAAP//AAABAA=="/>
                </a:ext>
              </a:extLst>
            </p:cNvSpPr>
            <p:nvPr/>
          </p:nvSpPr>
          <p:spPr>
            <a:xfrm>
              <a:off x="6884670" y="4640580"/>
              <a:ext cx="742950" cy="74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u="sng" cap="none"/>
            </a:p>
          </p:txBody>
        </p:sp>
        <p:grpSp>
          <p:nvGrpSpPr>
            <p:cNvPr id="66" name="Group 144"/>
            <p:cNvGrpSpPr>
              <a:extLst>
                <a:ext uri="smNativeData">
  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E4sAACiHwAA+CwAAEwgAAAAAAAAJgAAAAgAAAD/////AAAAAA=="/>
                </a:ext>
              </a:extLst>
            </p:cNvGrpSpPr>
            <p:nvPr/>
          </p:nvGrpSpPr>
          <p:grpSpPr>
            <a:xfrm>
              <a:off x="7202170" y="5142230"/>
              <a:ext cx="107950" cy="107950"/>
              <a:chOff x="7202170" y="5142230"/>
              <a:chExt cx="107950" cy="107950"/>
            </a:xfrm>
          </p:grpSpPr>
          <p:sp>
            <p:nvSpPr>
              <p:cNvPr id="69" name="Oval 145"/>
              <p:cNvSpPr>
                <a:extLst>
                  <a:ext uri="smNativeData">
                    <pr:smNativeData xmlns:pr="smNativeData" xmlns="smNativeData" val="SMDATA_16_gfoF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iwAAKIfAAD4LAAATCAAAAAAAAAmAAAACAAAAP//////////MAAAABQAAAAAAAAA/Er//wS1AAD8Sv//BLUAAA=="/>
                  </a:ext>
                </a:extLst>
              </p:cNvSpPr>
              <p:nvPr/>
            </p:nvSpPr>
            <p:spPr>
              <a:xfrm>
                <a:off x="7202170" y="5142230"/>
                <a:ext cx="107950" cy="10795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u="sng" cap="none"/>
              </a:p>
            </p:txBody>
          </p:sp>
          <p:sp>
            <p:nvSpPr>
              <p:cNvPr id="68" name="Straight Connector 146"/>
              <p:cNvSpPr>
                <a:extLst>
                  <a:ext uri="smNativeData">
  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oywAAKIfAACjLAAATCAAAAAAAAAmAAAACAAAAP//////////MAAAABQAAAAAAAAAAAD//wAAAQAAAP//AAABAA=="/>
                  </a:ext>
                </a:extLst>
              </p:cNvSpPr>
              <p:nvPr/>
            </p:nvSpPr>
            <p:spPr>
              <a:xfrm>
                <a:off x="7256145" y="5142230"/>
                <a:ext cx="0" cy="10795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67" name="Straight Connector 147"/>
              <p:cNvSpPr>
                <a:extLst>
                  <a:ext uri="smNativeData">
  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TiwAAPcfAAD4LAAA9x8AAAAAAAAmAAAACAAAAP//////////MAAAABQAAAAAAAAAAAD//wAAAQAAAP//AAABAA=="/>
                  </a:ext>
                </a:extLst>
              </p:cNvSpPr>
              <p:nvPr/>
            </p:nvSpPr>
            <p:spPr>
              <a:xfrm>
                <a:off x="7202170" y="5196205"/>
                <a:ext cx="107950" cy="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sp>
        </p:grpSp>
      </p:grpSp>
      <p:cxnSp>
        <p:nvCxnSpPr>
          <p:cNvPr id="73" name="Straight Arrow Connector 138"/>
          <p:cNvCxnSpPr>
            <a:stCxn id="72" idx="0"/>
            <a:extLst>
              <a:ext uri="smNativeData">
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pSwAAC4cAACoLwAAMBwAABAAAAAmAAAACAAAAP//////////MAAAABQAAAAAAAAAAAD//wAAAQAAAP//AAABAA=="/>
              </a:ext>
            </a:extLst>
          </p:cNvCxnSpPr>
          <p:nvPr/>
        </p:nvCxnSpPr>
        <p:spPr>
          <a:xfrm flipV="1">
            <a:off x="7257415" y="4580890"/>
            <a:ext cx="489585" cy="1270"/>
          </a:xfrm>
          <a:prstGeom prst="straightConnector1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stealth" w="med" len="med"/>
          </a:ln>
          <a:effectLst/>
        </p:spPr>
      </p:cxnSp>
      <p:sp>
        <p:nvSpPr>
          <p:cNvPr id="74" name="Straight Connector 140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fSsAAIocAACBKwAAGyEAABAAAAAmAAAACAAAAP//////////MAAAABQAAAAAAAAAAAD//wAAAQAAAP//AAABAA=="/>
              </a:ext>
            </a:extLst>
          </p:cNvSpPr>
          <p:nvPr/>
        </p:nvSpPr>
        <p:spPr>
          <a:xfrm flipH="1">
            <a:off x="7069455" y="4639310"/>
            <a:ext cx="2540" cy="742315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headEnd type="none"/>
            <a:tailEnd type="none"/>
          </a:ln>
          <a:effectLst/>
        </p:spPr>
      </p:sp>
      <p:sp>
        <p:nvSpPr>
          <p:cNvPr id="75" name="Arrow: Right 148"/>
          <p:cNvSpPr>
            <a:extLst>
              <a:ext uri="smNativeData">
                <pr:smNativeData xmlns:pr="smNativeData" xmlns="smNativeData" val="SMDATA_16_gfoFYRMAAAAlAAAAyAAAAA0AAAAAkAAAAEgAAACQAAAASAAAAAAAAAABAAAAAAAAAAEAAABQAAAAHIoTkqsr1z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6yYAAPodAACWKAAApR8AABAAAAAmAAAACAAAAP//////////MAAAABQAAAAAAAAAAAD//65cAAAAgP//AIAAAA=="/>
              </a:ext>
            </a:extLst>
          </p:cNvSpPr>
          <p:nvPr/>
        </p:nvSpPr>
        <p:spPr>
          <a:xfrm>
            <a:off x="6326505" y="4872990"/>
            <a:ext cx="271145" cy="271145"/>
          </a:xfrm>
          <a:prstGeom prst="righ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cxnSp>
        <p:nvCxnSpPr>
          <p:cNvPr id="76" name="Straight Arrow Connector 151"/>
          <p:cNvCxnSpPr>
            <a:stCxn id="71" idx="0"/>
            <a:extLst>
              <a:ext uri="smNativeData">
                <pr:smNativeData xmlns:pr="smNativeData" xmlns="smNativeData" val="SMDATA_16_gfoF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oCwAAHUhAACkLwAAdyEAABAAAAAmAAAACAAAAP//////////MAAAABQAAAAAAAAAAAD//wAAAQAAAP//AAABAA=="/>
              </a:ext>
            </a:extLst>
          </p:cNvCxnSpPr>
          <p:nvPr/>
        </p:nvCxnSpPr>
        <p:spPr>
          <a:xfrm flipV="1">
            <a:off x="7254240" y="5438775"/>
            <a:ext cx="490220" cy="1270"/>
          </a:xfrm>
          <a:prstGeom prst="straightConnector1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stealth" w="med" len="med"/>
          </a:ln>
          <a:effectLst/>
        </p:spPr>
      </p:cxnSp>
      <p:sp>
        <p:nvSpPr>
          <p:cNvPr id="77" name="TextBox 155"/>
          <p:cNvSpPr>
            <a:extLst>
              <a:ext uri="smNativeData">
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S8AAAMbAAATMwAASR0AABAgAAAmAAAACAAAAP//////////MAAAABQAAAAAAAAAAAD//wAAAQAAAP//AAABAA=="/>
              </a:ext>
            </a:extLst>
          </p:cNvSpPr>
          <p:nvPr/>
        </p:nvSpPr>
        <p:spPr>
          <a:xfrm>
            <a:off x="7704455" y="4391025"/>
            <a:ext cx="59817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>
                <a:solidFill>
                  <a:schemeClr val="accent1"/>
                </a:solidFill>
              </a:rPr>
              <a:t>V</a:t>
            </a:r>
            <a:r>
              <a:rPr lang="en-au" cap="none" baseline="-24000">
                <a:solidFill>
                  <a:schemeClr val="accent1"/>
                </a:solidFill>
              </a:rPr>
              <a:t>L</a:t>
            </a:r>
            <a:r>
              <a:rPr lang="en-au" cap="none">
                <a:solidFill>
                  <a:schemeClr val="accent1"/>
                </a:solidFill>
              </a:rPr>
              <a:t>(t)</a:t>
            </a:r>
            <a:endParaRPr lang="en-au" cap="none" baseline="-24000">
              <a:solidFill>
                <a:schemeClr val="accent1"/>
              </a:solidFill>
            </a:endParaRPr>
          </a:p>
        </p:txBody>
      </p:sp>
      <p:sp>
        <p:nvSpPr>
          <p:cNvPr id="78" name="TextBox 156"/>
          <p:cNvSpPr>
            <a:extLst>
              <a:ext uri="smNativeData">
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S8AAGQgAAAxMwAAqiIAABAgAAAmAAAACAAAAP//////////MAAAABQAAAAAAAAAAAD//wAAAQAAAP//AAABAA=="/>
              </a:ext>
            </a:extLst>
          </p:cNvSpPr>
          <p:nvPr/>
        </p:nvSpPr>
        <p:spPr>
          <a:xfrm>
            <a:off x="7704455" y="5265420"/>
            <a:ext cx="61722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>
                <a:solidFill>
                  <a:schemeClr val="accent1"/>
                </a:solidFill>
              </a:rPr>
              <a:t>V</a:t>
            </a:r>
            <a:r>
              <a:rPr lang="en-au" cap="none" baseline="-24000">
                <a:solidFill>
                  <a:schemeClr val="accent1"/>
                </a:solidFill>
              </a:rPr>
              <a:t>R</a:t>
            </a:r>
            <a:r>
              <a:rPr lang="en-au" cap="none">
                <a:solidFill>
                  <a:schemeClr val="accent1"/>
                </a:solidFill>
              </a:rPr>
              <a:t>(t)</a:t>
            </a:r>
            <a:endParaRPr lang="en-au" cap="none" baseline="-24000">
              <a:solidFill>
                <a:schemeClr val="accent1"/>
              </a:solidFill>
            </a:endParaRPr>
          </a:p>
        </p:txBody>
      </p:sp>
      <p:grpSp>
        <p:nvGrpSpPr>
          <p:cNvPr id="79" name="Group 95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IMyAAB+BAAAtT8AALsSAAAQAAAAJgAAAAgAAAD/////AAAAAA=="/>
              </a:ext>
            </a:extLst>
          </p:cNvGrpSpPr>
          <p:nvPr/>
        </p:nvGrpSpPr>
        <p:grpSpPr>
          <a:xfrm>
            <a:off x="8211185" y="730250"/>
            <a:ext cx="2145030" cy="2314575"/>
            <a:chOff x="8211185" y="730250"/>
            <a:chExt cx="2145030" cy="2314575"/>
          </a:xfrm>
        </p:grpSpPr>
        <p:sp>
          <p:nvSpPr>
            <p:cNvPr id="92" name="Rectangle 97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xYi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KTkAAJkLAACjPgAAJxEAAAAAAAAmAAAACAAAAP//////////MAAAABQAAAAAAAAAAAD//wAAAQAAAP//AAABAA=="/>
                </a:ext>
              </a:extLst>
            </p:cNvSpPr>
            <p:nvPr/>
          </p:nvSpPr>
          <p:spPr>
            <a:xfrm>
              <a:off x="9291955" y="1885315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91" name="Rectangle 98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JzkAAPoFAAChPgAAiAsAAAAAAAAmAAAACAAAAP//////////MAAAABQAAAAAAAAAAAD//wAAAQAAAP//AAABAA=="/>
                </a:ext>
              </a:extLst>
            </p:cNvSpPr>
            <p:nvPr/>
          </p:nvSpPr>
          <p:spPr>
            <a:xfrm>
              <a:off x="9290685" y="971550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90" name="Rectangle 100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nDMAAPoFAAAWOQAAiAsAAAAAAAAmAAAACAAAAP//////////MAAAABQAAAAAAAAAAAD//wAAAQAAAP//AAABAA=="/>
                </a:ext>
              </a:extLst>
            </p:cNvSpPr>
            <p:nvPr/>
          </p:nvSpPr>
          <p:spPr>
            <a:xfrm>
              <a:off x="8389620" y="971550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9" name="Rectangle 102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nTMAAJsLAAAXOQAAKREAAAAAAAAmAAAACAAAAP//////////MAAAABQAAAAAAAAAAAD//wAAAQAAAP//AAABAA=="/>
                </a:ext>
              </a:extLst>
            </p:cNvSpPr>
            <p:nvPr/>
          </p:nvSpPr>
          <p:spPr>
            <a:xfrm>
              <a:off x="8390255" y="1886585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8" name="TextBox 104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zgAAH4EAACKOwAAxAYAAAAgAAAmAAAACAAAAP//////////MAAAABQAAAAAAAAAAAD//wAAAQAAAP//AAABAA=="/>
                </a:ext>
              </a:extLst>
            </p:cNvSpPr>
            <p:nvPr/>
          </p:nvSpPr>
          <p:spPr>
            <a:xfrm>
              <a:off x="9247505" y="730250"/>
              <a:ext cx="43116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+V</a:t>
              </a:r>
              <a:endParaRPr lang="en-au" cap="none" baseline="-24000"/>
            </a:p>
          </p:txBody>
        </p:sp>
        <p:sp>
          <p:nvSpPr>
            <p:cNvPr id="87" name="Oval 112"/>
            <p:cNvSpPr>
              <a:extLst>
                <a:ext uri="smNativeData">
  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4zgAAFkLAABUOQAAygsAAAAAAAAmAAAACAAAAP//////////MAAAABQAAAAAAAAA/Er//wS1AAD8Sv//BLUAAA=="/>
                </a:ext>
              </a:extLst>
            </p:cNvSpPr>
            <p:nvPr/>
          </p:nvSpPr>
          <p:spPr>
            <a:xfrm>
              <a:off x="9247505" y="1844675"/>
              <a:ext cx="71755" cy="7175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6" name="Straight Connector 113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gzIAAIgLAAC1PwAAmwsAAAAAAAAmAAAACAAAAP//////////MAAAABQAAAAAAAAAAAD//wAAAQAAAP//AAABAA=="/>
                </a:ext>
              </a:extLst>
            </p:cNvSpPr>
            <p:nvPr/>
          </p:nvSpPr>
          <p:spPr>
            <a:xfrm>
              <a:off x="8211185" y="1874520"/>
              <a:ext cx="2145030" cy="1206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85" name="Straight Connector 114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HDkAACUFAAAcOQAA/xEAAAAAAAAmAAAACAAAAP//////////MAAAABQAAAAAAAAAAAD//wAAAQAAAP//AAABAA=="/>
                </a:ext>
              </a:extLst>
            </p:cNvSpPr>
            <p:nvPr/>
          </p:nvSpPr>
          <p:spPr>
            <a:xfrm>
              <a:off x="9283700" y="836295"/>
              <a:ext cx="0" cy="208915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84" name="Arrow: Curved Right 115"/>
            <p:cNvSpPr>
              <a:extLst>
                <a:ext uri="smNativeData">
                  <pr:smNativeData xmlns:pr="smNativeData" xmlns="smNativeData" val="SMDATA_16_gfoFYRMAAAAlAAAA1AAAAA0AAAAAkAAAAEgAAACQAAAASAAAAAAAAAABAAAAAAAAAAEAAABQAAAAmpmZmZmZuT8AAAAAAADoP5qZmZmZmd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rDcAAIwKAACOOAAAwwwAAAAAAAAmAAAACAAAAP//////////MAAAABQAAAAAAAAA/Er//wS1AAA7aP//xZcAAA=="/>
                </a:ext>
              </a:extLst>
            </p:cNvSpPr>
            <p:nvPr/>
          </p:nvSpPr>
          <p:spPr>
            <a:xfrm>
              <a:off x="9050020" y="1714500"/>
              <a:ext cx="143510" cy="360045"/>
            </a:xfrm>
            <a:prstGeom prst="curvedRightArrow">
              <a:avLst>
                <a:gd name="adj1" fmla="val 25088"/>
                <a:gd name="adj2" fmla="val 50177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83" name="Arrow: Curved Left 116"/>
            <p:cNvSpPr>
              <a:extLst>
                <a:ext uri="smNativeData">
                  <pr:smNativeData xmlns:pr="smNativeData" xmlns="smNativeData" val="SMDATA_16_gfoFYRMAAAAlAAAA1QAAAA0AAAAAkAAAAEgAAACQAAAASAAAAAAAAAABAAAAAAAAAAEAAABQAAAAkt4dqTFAuT8AAAAAAADoP8qsvAU9QN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qDkAAIwKAACIOgAAwwwAAAAAAAAmAAAACAAAAP//////////MAAAABQAAAAAAAAA/Er//wS1AAB8aP//hJcAAA=="/>
                </a:ext>
              </a:extLst>
            </p:cNvSpPr>
            <p:nvPr/>
          </p:nvSpPr>
          <p:spPr>
            <a:xfrm>
              <a:off x="9372600" y="1714500"/>
              <a:ext cx="142240" cy="360045"/>
            </a:xfrm>
            <a:prstGeom prst="curvedLeftArrow">
              <a:avLst>
                <a:gd name="adj1" fmla="val 24968"/>
                <a:gd name="adj2" fmla="val 49935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82" name="TextBox 117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g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jkAAHAJAACvPAAAtQsAAAAgAAAmAAAACAAAAP//////////MAAAABQAAAAAAAAAAAD//wAAAQAAAP//AAABAA=="/>
                </a:ext>
              </a:extLst>
            </p:cNvSpPr>
            <p:nvPr/>
          </p:nvSpPr>
          <p:spPr>
            <a:xfrm>
              <a:off x="9404350" y="1534160"/>
              <a:ext cx="46037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+</a:t>
              </a:r>
              <a:r>
                <a:rPr lang="el-gr" cap="none"/>
                <a:t>ω</a:t>
              </a:r>
              <a:endParaRPr lang="en-au" cap="none"/>
            </a:p>
          </p:txBody>
        </p:sp>
        <p:sp>
          <p:nvSpPr>
            <p:cNvPr id="81" name="TextBox 126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DUAAHAJAABPOAAAtQsAAAAgAAAmAAAACAAAAP//////////MAAAABQAAAAAAAAAAAD//wAAAQAAAP//AAABAA=="/>
                </a:ext>
              </a:extLst>
            </p:cNvSpPr>
            <p:nvPr/>
          </p:nvSpPr>
          <p:spPr>
            <a:xfrm>
              <a:off x="8737600" y="1534160"/>
              <a:ext cx="41592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-</a:t>
              </a:r>
              <a:r>
                <a:rPr lang="el-gr" cap="none"/>
                <a:t>ω</a:t>
              </a:r>
              <a:endParaRPr lang="en-au" cap="none"/>
            </a:p>
          </p:txBody>
        </p:sp>
        <p:sp>
          <p:nvSpPr>
            <p:cNvPr id="80" name="TextBox 150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xYi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DYAAHUQAADdOAAAuxIAAAAgAAAmAAAACAAAAP//////////MAAAABQAAAAAAAAAAAD//wAAAQAAAP//AAABAA=="/>
                </a:ext>
              </a:extLst>
            </p:cNvSpPr>
            <p:nvPr/>
          </p:nvSpPr>
          <p:spPr>
            <a:xfrm>
              <a:off x="8856980" y="2675255"/>
              <a:ext cx="38671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-V</a:t>
              </a:r>
              <a:endParaRPr lang="en-au" cap="none" baseline="-24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OAZAABHBAAAoCcAAMgRAAAQAAAAJgAAAAgAAAD/////AAAAAA=="/>
              </a:ext>
            </a:extLst>
          </p:cNvGrpSpPr>
          <p:nvPr/>
        </p:nvGrpSpPr>
        <p:grpSpPr>
          <a:xfrm>
            <a:off x="4206240" y="695325"/>
            <a:ext cx="2235200" cy="2195195"/>
            <a:chOff x="4206240" y="695325"/>
            <a:chExt cx="2235200" cy="2195195"/>
          </a:xfrm>
        </p:grpSpPr>
        <p:sp>
          <p:nvSpPr>
            <p:cNvPr id="25" name="Rectangle 88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RHLED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hiAAAGILAAABJgAA8BAAAAAAAAAmAAAACAAAAP//////////MAAAABQAAAAAAAAAAAD//wAAAQAAAP//AAABAA=="/>
                </a:ext>
              </a:extLst>
            </p:cNvSpPr>
            <p:nvPr/>
          </p:nvSpPr>
          <p:spPr>
            <a:xfrm>
              <a:off x="5287010" y="1850390"/>
              <a:ext cx="890905" cy="90297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4" name="Rectangle 87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cK1H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K1HAP///wEAAAAAAAAAAAAAAAAAAAAAAAAAAAAAAAAAAAAAAAAAADJVkQB/f38A5+bmA8zMzADAwP8Af39/AAAAAAAAAAAAAAAAAAAAAAAAAAAAIQAAABgAAAAUAAAAhSAAAMMFAAD/JQAAUQsAAAAAAAAmAAAACAAAAP//////////MAAAABQAAAAAAAAAAAD//wAAAQAAAP//AAABAA=="/>
                </a:ext>
              </a:extLst>
            </p:cNvSpPr>
            <p:nvPr/>
          </p:nvSpPr>
          <p:spPr>
            <a:xfrm>
              <a:off x="5286375" y="936625"/>
              <a:ext cx="890270" cy="902970"/>
            </a:xfrm>
            <a:prstGeom prst="rect">
              <a:avLst/>
            </a:prstGeom>
            <a:solidFill>
              <a:srgbClr val="70AD47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3" name="Rectangle 89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/8AA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DJVkQB/f38A5+bmA8zMzADAwP8Af39/AAAAAAAAAAAAAAAAAAAAAAAAAAAAIQAAABgAAAAUAAAA+RoAAMMFAABzIAAAUQsAAAAAAAAmAAAACAAAAP//////////MAAAABQAAAAAAAAAAAD//wAAAQAAAP//AAABAA=="/>
                </a:ext>
              </a:extLst>
            </p:cNvSpPr>
            <p:nvPr/>
          </p:nvSpPr>
          <p:spPr>
            <a:xfrm>
              <a:off x="4384675" y="936625"/>
              <a:ext cx="890270" cy="902970"/>
            </a:xfrm>
            <a:prstGeom prst="rect">
              <a:avLst/>
            </a:prstGeom>
            <a:solidFill>
              <a:srgbClr val="FFC000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2" name="Rectangle 90"/>
            <p:cNvSpPr>
              <a:extLst>
                <a:ext uri="smNativeData">
  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/8AA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DJVkQB/f38A5+bmA8zMzADAwP8Af39/AAAAAAAAAAAAAAAAAAAAAAAAAAAAIQAAABgAAAAUAAAA+hoAAGQLAAB0IAAA8xAAAAAAAAAmAAAACAAAAP//////////MAAAABQAAAAAAAAAAAD//wAAAQAAAP//AAABAA=="/>
                </a:ext>
              </a:extLst>
            </p:cNvSpPr>
            <p:nvPr/>
          </p:nvSpPr>
          <p:spPr>
            <a:xfrm>
              <a:off x="4385310" y="1851660"/>
              <a:ext cx="890270" cy="903605"/>
            </a:xfrm>
            <a:prstGeom prst="rect">
              <a:avLst/>
            </a:prstGeom>
            <a:solidFill>
              <a:srgbClr val="FFC000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1" name="TextBox 74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yUAAL4JAACgJwAAcwsAAAAgAAAmAAAACAAAAP//////////MAAAABQAAAAAAAAAAAD//wAAAQAAAP//AAABAA=="/>
                </a:ext>
              </a:extLst>
            </p:cNvSpPr>
            <p:nvPr/>
          </p:nvSpPr>
          <p:spPr>
            <a:xfrm>
              <a:off x="6176645" y="1583690"/>
              <a:ext cx="264795" cy="2774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X</a:t>
              </a:r>
              <a:endParaRPr lang="en-au" sz="1200" cap="none"/>
            </a:p>
          </p:txBody>
        </p:sp>
        <p:sp>
          <p:nvSpPr>
            <p:cNvPr id="20" name="TextBox 75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CAAAEcEAADZIQAA+wUAAAAgAAAmAAAACAAAAP//////////MAAAABQAAAAAAAAAAAD//wAAAQAAAP//AAABAA=="/>
                </a:ext>
              </a:extLst>
            </p:cNvSpPr>
            <p:nvPr/>
          </p:nvSpPr>
          <p:spPr>
            <a:xfrm>
              <a:off x="5242560" y="695325"/>
              <a:ext cx="25971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Y</a:t>
              </a:r>
              <a:endParaRPr lang="en-au" sz="1200" cap="none"/>
            </a:p>
          </p:txBody>
        </p:sp>
        <p:sp>
          <p:nvSpPr>
            <p:cNvPr id="19" name="Oval 76"/>
            <p:cNvSpPr>
              <a:extLst>
                <a:ext uri="smNativeData">
  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eiIAAPEIAADsIgAAYgkAAAAAAAAmAAAACAAAAP//////////MAAAABQAAAAAAAAA/Er//wS1AAD8Sv//BLUAAA=="/>
                </a:ext>
              </a:extLst>
            </p:cNvSpPr>
            <p:nvPr/>
          </p:nvSpPr>
          <p:spPr>
            <a:xfrm>
              <a:off x="5604510" y="1453515"/>
              <a:ext cx="72390" cy="717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8" name="Straight Connector 78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oSAAAFIJAACLIgAAMwsAAAAAAAAmAAAACAAAAP//////////MAAAABQAAAAAAAAAAAD//wAAAQAAAP//AAABAA=="/>
                </a:ext>
              </a:extLst>
            </p:cNvSpPr>
            <p:nvPr/>
          </p:nvSpPr>
          <p:spPr>
            <a:xfrm flipH="1">
              <a:off x="5304155" y="1515110"/>
              <a:ext cx="311150" cy="30543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17" name="TextBox 79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SEAAGwHAAD/JQAAIAkAAAAgAAAmAAAACAAAAP//////////MAAAABQAAAAAAAAAAAD//wAAAQAAAP//AAABAA=="/>
                </a:ext>
              </a:extLst>
            </p:cNvSpPr>
            <p:nvPr/>
          </p:nvSpPr>
          <p:spPr>
            <a:xfrm>
              <a:off x="5420995" y="1206500"/>
              <a:ext cx="755650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(r, 90-W)</a:t>
              </a:r>
              <a:endParaRPr lang="en-au" sz="1200" cap="none"/>
            </a:p>
          </p:txBody>
        </p:sp>
        <p:sp>
          <p:nvSpPr>
            <p:cNvPr id="16" name="Oval 80"/>
            <p:cNvSpPr>
              <a:extLst>
                <a:ext uri="smNativeData">
  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CAAACILAACxIAAAlAsAAAAAAAAmAAAACAAAAP//////////MAAAABQAAAAAAAAA/Er//wS1AAD8Sv//BLUAAA=="/>
                </a:ext>
              </a:extLst>
            </p:cNvSpPr>
            <p:nvPr/>
          </p:nvSpPr>
          <p:spPr>
            <a:xfrm>
              <a:off x="5242560" y="1809750"/>
              <a:ext cx="71755" cy="723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5" name="Straight Connector 81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4BkAAFELAAATJwAAZQsAAAAAAAAmAAAACAAAAP//////////MAAAABQAAAAAAAAAAAD//wAAAQAAAP//AAABAA=="/>
                </a:ext>
              </a:extLst>
            </p:cNvSpPr>
            <p:nvPr/>
          </p:nvSpPr>
          <p:spPr>
            <a:xfrm>
              <a:off x="4206240" y="1839595"/>
              <a:ext cx="2145665" cy="1270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14" name="Straight Connector 82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eSAAAO4EAAB5IAAAyBEAAAAAAAAmAAAACAAAAP//////////MAAAABQAAAAAAAAAAAD//wAAAQAAAP//AAABAA=="/>
                </a:ext>
              </a:extLst>
            </p:cNvSpPr>
            <p:nvPr/>
          </p:nvSpPr>
          <p:spPr>
            <a:xfrm>
              <a:off x="5278755" y="801370"/>
              <a:ext cx="0" cy="208915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13" name="Arrow: Curved Right 91"/>
            <p:cNvSpPr>
              <a:extLst>
                <a:ext uri="smNativeData">
                  <pr:smNativeData xmlns:pr="smNativeData" xmlns="smNativeData" val="SMDATA_16_gfoFYRMAAAAlAAAA1AAAAA0AAAAAkAAAAEgAAACQAAAASAAAAAAAAAABAAAAAAAAAAEAAABQAAAAmpmZmZmZuT8AAAAAAADoP5qZmZmZmd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CR8AAFYKAADsHwAAjQwAAAAAAAAmAAAACAAAAP//////////MAAAABQAAAAAAAAA/Er//wS1AAA7aP//xZcAAA=="/>
                </a:ext>
              </a:extLst>
            </p:cNvSpPr>
            <p:nvPr/>
          </p:nvSpPr>
          <p:spPr>
            <a:xfrm>
              <a:off x="5045075" y="1680210"/>
              <a:ext cx="144145" cy="360045"/>
            </a:xfrm>
            <a:prstGeom prst="curvedRightArrow">
              <a:avLst>
                <a:gd name="adj1" fmla="val 24978"/>
                <a:gd name="adj2" fmla="val 49956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12" name="Arrow: Curved Left 93"/>
            <p:cNvSpPr>
              <a:extLst>
                <a:ext uri="smNativeData">
                  <pr:smNativeData xmlns:pr="smNativeData" xmlns="smNativeData" val="SMDATA_16_gfoFYRMAAAAlAAAA1QAAAA0AAAAAkAAAAEgAAACQAAAASAAAAAAAAAABAAAAAAAAAAEAAABQAAAAkt4dqTFAuT8AAAAAAADoP8qsvAU9QN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BiEAAFYKAADlIQAAjQwAAAAAAAAmAAAACAAAAP//////////MAAAABQAAAAAAAAA/Er//wS1AAB8aP//hJcAAA=="/>
                </a:ext>
              </a:extLst>
            </p:cNvSpPr>
            <p:nvPr/>
          </p:nvSpPr>
          <p:spPr>
            <a:xfrm>
              <a:off x="5368290" y="1680210"/>
              <a:ext cx="141605" cy="360045"/>
            </a:xfrm>
            <a:prstGeom prst="curvedLeftArrow">
              <a:avLst>
                <a:gd name="adj1" fmla="val 25079"/>
                <a:gd name="adj2" fmla="val 50159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11" name="TextBox 94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EAADgKAAC7IwAAvAsAAAAgAAAmAAAACAAAAP//////////MAAAABQAAAAAAAAAAAD//wAAAQAAAP//AAABAA=="/>
                </a:ext>
              </a:extLst>
            </p:cNvSpPr>
            <p:nvPr/>
          </p:nvSpPr>
          <p:spPr>
            <a:xfrm>
              <a:off x="5445760" y="1661160"/>
              <a:ext cx="3625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+W</a:t>
              </a:r>
              <a:endParaRPr lang="en-au" sz="1000" cap="none"/>
            </a:p>
          </p:txBody>
        </p:sp>
        <p:sp>
          <p:nvSpPr>
            <p:cNvPr id="10" name="TextBox 95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h0AADgKAAB5HwAAvAsAAAAgAAAmAAAACAAAAP//////////MAAAABQAAAAAAAAAAAD//wAAAQAAAP//AAABAA=="/>
                </a:ext>
              </a:extLst>
            </p:cNvSpPr>
            <p:nvPr/>
          </p:nvSpPr>
          <p:spPr>
            <a:xfrm>
              <a:off x="4779010" y="1661160"/>
              <a:ext cx="3371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-W</a:t>
              </a:r>
              <a:endParaRPr lang="en-au" sz="1000" cap="none"/>
            </a:p>
          </p:txBody>
        </p:sp>
        <p:sp>
          <p:nvSpPr>
            <p:cNvPr id="9" name="Oval 96"/>
            <p:cNvSpPr>
              <a:extLst>
                <a:ext uri="smNativeData">
  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EAAAAAAAAAAAAACf///wgy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eiIAAFgNAADsIgAAyQ0AAAAAAAAmAAAACAAAAP//////////MAAAABQAAAAAAAAA/Er//wS1AAD8Sv//BLUAAA=="/>
                </a:ext>
              </a:extLst>
            </p:cNvSpPr>
            <p:nvPr/>
          </p:nvSpPr>
          <p:spPr>
            <a:xfrm>
              <a:off x="5604510" y="2169160"/>
              <a:ext cx="72390" cy="71755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" name="Straight Connector 97"/>
            <p:cNvSpPr>
              <a:extLst>
                <a:ext uri="smNativeData">
                  <pr:smNativeData xmlns:pr="smNativeData" xmlns="smNativeData" val="SMDATA_16_gf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y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oSAAAIMLAACLIgAAaQ0AAAAAAAAmAAAACAAAAP//////////MAAAABQAAAAAAAAAAAD//wAAAQAAAP//AAABAA=="/>
                </a:ext>
              </a:extLst>
            </p:cNvSpPr>
            <p:nvPr/>
          </p:nvSpPr>
          <p:spPr>
            <a:xfrm flipH="1" flipV="1">
              <a:off x="5304155" y="1871345"/>
              <a:ext cx="311150" cy="30861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alpha val="50000"/>
                </a:schemeClr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7" name="TextBox 101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EAAJANAADwJgAARQ8AAAAgAAAmAAAACAAAAP//////////MAAAABQAAAAAAAAAAAD//wAAAQAAAP//AAABAA=="/>
                </a:ext>
              </a:extLst>
            </p:cNvSpPr>
            <p:nvPr/>
          </p:nvSpPr>
          <p:spPr>
            <a:xfrm>
              <a:off x="5438775" y="2204720"/>
              <a:ext cx="890905" cy="2774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(r, 90+W)</a:t>
              </a:r>
              <a:endParaRPr lang="en-au" sz="1200" cap="none"/>
            </a:p>
          </p:txBody>
        </p:sp>
        <p:sp>
          <p:nvSpPr>
            <p:cNvPr id="6" name="TextBox 103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SQAAJUFAABcJgAAGAcAAAAgAAAmAAAACAAAAP//////////MAAAABQAAAAAAAAAAAD//wAAAQAAAP//AAABAA=="/>
                </a:ext>
              </a:extLst>
            </p:cNvSpPr>
            <p:nvPr/>
          </p:nvSpPr>
          <p:spPr>
            <a:xfrm>
              <a:off x="5898515" y="907415"/>
              <a:ext cx="337185" cy="2457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Q1</a:t>
              </a:r>
              <a:endParaRPr lang="en-au" sz="1000" cap="none"/>
            </a:p>
          </p:txBody>
        </p:sp>
        <p:sp>
          <p:nvSpPr>
            <p:cNvPr id="5" name="TextBox 104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SQAAI8PAABcJgAAExEAAAAgAAAmAAAACAAAAP//////////MAAAABQAAAAAAAAAAAD//wAAAQAAAP//AAABAA=="/>
                </a:ext>
              </a:extLst>
            </p:cNvSpPr>
            <p:nvPr/>
          </p:nvSpPr>
          <p:spPr>
            <a:xfrm>
              <a:off x="5898515" y="2529205"/>
              <a:ext cx="3371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Q4</a:t>
              </a:r>
              <a:endParaRPr lang="en-au" sz="1000" cap="none"/>
            </a:p>
          </p:txBody>
        </p:sp>
        <p:sp>
          <p:nvSpPr>
            <p:cNvPr id="4" name="TextBox 105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hoAAIIPAADUHAAABhEAAAAgAAAmAAAACAAAAP//////////MAAAABQAAAAAAAAAAAD//wAAAQAAAP//AAABAA=="/>
                </a:ext>
              </a:extLst>
            </p:cNvSpPr>
            <p:nvPr/>
          </p:nvSpPr>
          <p:spPr>
            <a:xfrm>
              <a:off x="4349750" y="2520950"/>
              <a:ext cx="336550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Q3</a:t>
              </a:r>
              <a:endParaRPr lang="en-au" sz="1000" cap="none"/>
            </a:p>
          </p:txBody>
        </p:sp>
        <p:sp>
          <p:nvSpPr>
            <p:cNvPr id="3" name="TextBox 106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xoAAJQFAADCHAAAGAcAAAAgAAAmAAAACAAAAP//////////MAAAABQAAAAAAAAAAAD//wAAAQAAAP//AAABAA=="/>
                </a:ext>
              </a:extLst>
            </p:cNvSpPr>
            <p:nvPr/>
          </p:nvSpPr>
          <p:spPr>
            <a:xfrm>
              <a:off x="4337685" y="906780"/>
              <a:ext cx="3371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Q2</a:t>
              </a:r>
              <a:endParaRPr lang="en-au" sz="1000" cap="none"/>
            </a:p>
          </p:txBody>
        </p:sp>
      </p:grpSp>
      <p:grpSp>
        <p:nvGrpSpPr>
          <p:cNvPr id="26" name="Group 8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FMCAAAZAQAAahIAAK0RAAAQAAAAJgAAAAgAAAD/////AAAAAA=="/>
              </a:ext>
            </a:extLst>
          </p:cNvGrpSpPr>
          <p:nvPr/>
        </p:nvGrpSpPr>
        <p:grpSpPr>
          <a:xfrm>
            <a:off x="377825" y="178435"/>
            <a:ext cx="2615565" cy="2694940"/>
            <a:chOff x="377825" y="178435"/>
            <a:chExt cx="2615565" cy="2694940"/>
          </a:xfrm>
        </p:grpSpPr>
        <p:sp>
          <p:nvSpPr>
            <p:cNvPr id="41" name="TextBox 16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RAAAKQJAABqEgAAWAsAAAAgAAAmAAAACAAAAP//////////MAAAABQAAAAAAAAAAAD//wAAAQAAAP//AAABAA=="/>
                </a:ext>
              </a:extLst>
            </p:cNvSpPr>
            <p:nvPr/>
          </p:nvSpPr>
          <p:spPr>
            <a:xfrm>
              <a:off x="2728595" y="1567180"/>
              <a:ext cx="26479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X</a:t>
              </a:r>
              <a:endParaRPr lang="en-au" sz="1200" cap="none"/>
            </a:p>
          </p:txBody>
        </p:sp>
        <p:sp>
          <p:nvSpPr>
            <p:cNvPr id="40" name="TextBox 17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sAAC0EAACkDAAA4QUAAAAgAAAmAAAACAAAAP//////////MAAAABQAAAAAAAAAAAD//wAAAQAAAP//AAABAA=="/>
                </a:ext>
              </a:extLst>
            </p:cNvSpPr>
            <p:nvPr/>
          </p:nvSpPr>
          <p:spPr>
            <a:xfrm>
              <a:off x="1794510" y="678815"/>
              <a:ext cx="260350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Y</a:t>
              </a:r>
              <a:endParaRPr lang="en-au" sz="1200" cap="none"/>
            </a:p>
          </p:txBody>
        </p:sp>
        <p:sp>
          <p:nvSpPr>
            <p:cNvPr id="39" name="Oval 18"/>
            <p:cNvSpPr>
              <a:extLst>
                <a:ext uri="smNativeData">
  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RA0AANYIAAC2DQAASAkAAAAAAAAmAAAACAAAAP//////////MAAAABQAAAAAAAAA/Er//wS1AAD8Sv//BLUAAA=="/>
                </a:ext>
              </a:extLst>
            </p:cNvSpPr>
            <p:nvPr/>
          </p:nvSpPr>
          <p:spPr>
            <a:xfrm>
              <a:off x="2156460" y="1436370"/>
              <a:ext cx="72390" cy="723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38" name="Straight Connector 20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ERyxAw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fQ0AAEgJAAB9DQAAWAsAAAAAAAAmAAAACAAAAP//////////MAAAABQAAAAAAAAAAAD//wAAAQAAAP//AAABAA=="/>
                </a:ext>
              </a:extLst>
            </p:cNvSpPr>
            <p:nvPr/>
          </p:nvSpPr>
          <p:spPr>
            <a:xfrm>
              <a:off x="2192655" y="1508760"/>
              <a:ext cx="0" cy="33528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37" name="Straight Connector 24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ERyxAw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QwsAAA8JAABEDQAADwkAAAAAAAAmAAAACAAAAP//////////MAAAABQAAAAAAAAAAAD//wAAAQAAAP//AAABAA=="/>
                </a:ext>
              </a:extLst>
            </p:cNvSpPr>
            <p:nvPr/>
          </p:nvSpPr>
          <p:spPr>
            <a:xfrm flipH="1">
              <a:off x="1830705" y="1472565"/>
              <a:ext cx="325755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36" name="TextBox 28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AwAAFIHAAAfDwAABgkAAAAgAAAmAAAACAAAAP//////////MAAAABQAAAAAAAAAAAD//wAAAQAAAP//AAABAA=="/>
                </a:ext>
              </a:extLst>
            </p:cNvSpPr>
            <p:nvPr/>
          </p:nvSpPr>
          <p:spPr>
            <a:xfrm>
              <a:off x="1973580" y="1189990"/>
              <a:ext cx="48450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(x,y)</a:t>
              </a:r>
              <a:endParaRPr lang="en-au" sz="1200" cap="none"/>
            </a:p>
          </p:txBody>
        </p:sp>
        <p:sp>
          <p:nvSpPr>
            <p:cNvPr id="35" name="Oval 29"/>
            <p:cNvSpPr>
              <a:extLst>
                <a:ext uri="smNativeData">
  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CgsAAAgLAAB8CwAAeQsAAAAAAAAmAAAACAAAAP//////////MAAAABQAAAAAAAAA/Er//wS1AAD8Sv//BLUAAA=="/>
                </a:ext>
              </a:extLst>
            </p:cNvSpPr>
            <p:nvPr/>
          </p:nvSpPr>
          <p:spPr>
            <a:xfrm>
              <a:off x="1794510" y="1793240"/>
              <a:ext cx="72390" cy="7175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34" name="Straight Connector 65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qwQAADcLAADdEQAASgsAAAAAAAAmAAAACAAAAP//////////MAAAABQAAAAAAAAAAAD//wAAAQAAAP//AAABAA=="/>
                </a:ext>
              </a:extLst>
            </p:cNvSpPr>
            <p:nvPr/>
          </p:nvSpPr>
          <p:spPr>
            <a:xfrm>
              <a:off x="758825" y="1823085"/>
              <a:ext cx="2145030" cy="1206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33" name="Straight Connector 67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AsAANQEAABECwAArREAAAAAAAAmAAAACAAAAP//////////MAAAABQAAAAAAAAAAAD//wAAAQAAAP//AAABAA=="/>
                </a:ext>
              </a:extLst>
            </p:cNvSpPr>
            <p:nvPr/>
          </p:nvSpPr>
          <p:spPr>
            <a:xfrm>
              <a:off x="1831340" y="784860"/>
              <a:ext cx="0" cy="208851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32" name="Oval 71"/>
            <p:cNvSpPr>
              <a:extLst>
                <a:ext uri="smNativeData">
  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1gYAANMGAACxDwAArg8AAAAAAAAmAAAACAAAAP//////////MAAAABQAAAAAAAAA/Er//wS1AAD8Sv//BLUAAA=="/>
                </a:ext>
              </a:extLst>
            </p:cNvSpPr>
            <p:nvPr/>
          </p:nvSpPr>
          <p:spPr>
            <a:xfrm>
              <a:off x="1111250" y="1109345"/>
              <a:ext cx="1439545" cy="1439545"/>
            </a:xfrm>
            <a:prstGeom prst="ellipse">
              <a:avLst/>
            </a:prstGeom>
            <a:noFill/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cxnSp>
          <p:nvCxnSpPr>
            <p:cNvPr id="31" name="Straight Arrow Connector 2"/>
            <p:cNvCxnSpPr>
              <a:extLst>
                <a:ext uri="smNativeData">
                  <pr:smNativeData xmlns:pr="smNativeData" xmlns="smNativeData" val="SMDATA_16_gf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j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AAAAB/f38A5+bmA8zMzADAwP8Af39/AAAAAAAAAAAAAAAAAAAAAAAAAAAAIQAAABgAAAAUAAAAIQQAAOwCAACkDAAA/gIAAAAAAAAmAAAACAAAAP//////////MAAAABQAAAAAAAAAAAD//wAAAQAAAP//AAABAA=="/>
                </a:ext>
              </a:extLst>
            </p:cNvCxnSpPr>
            <p:nvPr/>
          </p:nvCxnSpPr>
          <p:spPr>
            <a:xfrm>
              <a:off x="671195" y="474980"/>
              <a:ext cx="1383665" cy="11430"/>
            </a:xfrm>
            <a:prstGeom prst="straightConnector1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headEnd type="none"/>
              <a:tailEnd type="arrow" w="med" len="med"/>
            </a:ln>
            <a:effectLst/>
          </p:spPr>
        </p:cxnSp>
        <p:cxnSp>
          <p:nvCxnSpPr>
            <p:cNvPr id="30" name="Straight Arrow Connector 38"/>
            <p:cNvCxnSpPr>
              <a:extLst>
                <a:ext uri="smNativeData">
                  <pr:smNativeData xmlns:pr="smNativeData" xmlns="smNativeData" val="SMDATA_16_gfoF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j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AAAAB/f38A5+bmA8zMzADAwP8Af39/AAAAAAAAAAAAAAAAAAAAAAAAAAAAIQAAABgAAAAUAAAAIQQAAOwCAAAhBAAACAsAAAAAAAAmAAAACAAAAP//////////MAAAABQAAAAAAAAAAAD//wAAAQAAAP//AAABAA=="/>
                </a:ext>
              </a:extLst>
            </p:cNvCxnSpPr>
            <p:nvPr/>
          </p:nvCxnSpPr>
          <p:spPr>
            <a:xfrm>
              <a:off x="671195" y="474980"/>
              <a:ext cx="0" cy="1318260"/>
            </a:xfrm>
            <a:prstGeom prst="straightConnector1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headEnd type="none"/>
              <a:tailEnd type="arrow" w="med" len="med"/>
            </a:ln>
            <a:effectLst/>
          </p:spPr>
        </p:cxnSp>
        <p:sp>
          <p:nvSpPr>
            <p:cNvPr id="29" name="Oval 5"/>
            <p:cNvSpPr>
              <a:extLst>
                <a:ext uri="smNativeData">
  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MAAAAA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MAAAAB/f38A5+bmA8zMzADAwP8Af39/AAAAAAAAAAAAAAAAAAAAAAAAAAAAIQAAABgAAAAUAAAAlgMAAGMCAACyBAAAfgMAAAAAAAAmAAAACAAAAP//////////MAAAABQAAAAAAAAA/Er//wS1AAD8Sv//BLUAAA=="/>
                </a:ext>
              </a:extLst>
            </p:cNvSpPr>
            <p:nvPr/>
          </p:nvSpPr>
          <p:spPr>
            <a:xfrm>
              <a:off x="582930" y="387985"/>
              <a:ext cx="180340" cy="17970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8" name="TextBox 6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AUAABkBAAAVCwAA/gIAAAAgAAAmAAAACAAAAP//////////MAAAABQAAAAAAAAAAAD//wAAAQAAAP//AAABAA=="/>
                </a:ext>
              </a:extLst>
            </p:cNvSpPr>
            <p:nvPr/>
          </p:nvSpPr>
          <p:spPr>
            <a:xfrm>
              <a:off x="972820" y="178435"/>
              <a:ext cx="828675" cy="3079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400" cap="none">
                  <a:solidFill>
                    <a:srgbClr val="C00000"/>
                  </a:solidFill>
                </a:rPr>
                <a:t>Canvas X</a:t>
              </a:r>
              <a:endParaRPr lang="en-au" sz="1400" cap="none">
                <a:solidFill>
                  <a:srgbClr val="C00000"/>
                </a:solidFill>
              </a:endParaRPr>
            </a:p>
          </p:txBody>
        </p:sp>
        <p:sp>
          <p:nvSpPr>
            <p:cNvPr id="27" name="TextBox 43"/>
            <p:cNvSpPr>
              <a:extLst>
                <a:ext uri="smNativeData">
  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UwIAAA8EAAA4BAAAIAkAAAAgAAAmAAAACAAAAP//////////MAAAABQAAAAAAAAAAAD//wAAAQAAAP//AAABAA=="/>
                </a:ext>
              </a:extLst>
            </p:cNvSpPr>
            <p:nvPr/>
          </p:nvSpPr>
          <p:spPr>
            <a:xfrm rot="16200000">
              <a:off x="120015" y="917575"/>
              <a:ext cx="823595" cy="3079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400" cap="none">
                  <a:solidFill>
                    <a:srgbClr val="C00000"/>
                  </a:solidFill>
                </a:rPr>
                <a:t>Canvas Y</a:t>
              </a:r>
              <a:endParaRPr lang="en-au" sz="1400" cap="none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1"/>
          <p:cNvSpPr>
            <a:extLst>
              <a:ext uri="smNativeData">
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CAAALMIAAAVIgAAlwoAABAgAAAmAAAACAAAAP//////////MAAAABQAAAAAAAAAAAD//wAAAQAAAP//AAABAA=="/>
              </a:ext>
            </a:extLst>
          </p:cNvSpPr>
          <p:nvPr/>
        </p:nvSpPr>
        <p:spPr>
          <a:xfrm>
            <a:off x="5293360" y="1414145"/>
            <a:ext cx="247015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400" cap="none">
                <a:solidFill>
                  <a:srgbClr val="C00000"/>
                </a:solidFill>
              </a:rPr>
              <a:t>r</a:t>
            </a:r>
            <a:endParaRPr lang="en-au" sz="1400" cap="none">
              <a:solidFill>
                <a:srgbClr val="C00000"/>
              </a:solidFill>
            </a:endParaRPr>
          </a:p>
        </p:txBody>
      </p:sp>
      <p:sp>
        <p:nvSpPr>
          <p:cNvPr id="43" name="Arc 3"/>
          <p:cNvSpPr>
            <a:extLst>
              <a:ext uri="smNativeData">
                <pr:smNativeData xmlns:pr="smNativeData" xmlns="smNativeData" val="SMDATA_16_gfoFYRMAAAAlAAAAjgAAAA0AAAAAkAAAAEgAAACQAAAASAAAAAAAAAABAAAAAAAAAAEAAABQAAAAU4wa/jZF7z/5Tsx6MTTm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BAAAAM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MAAAAB/f38A5+bmA8zMzADAwP8Af39/AAAAAAAAAAAAAAAAAAAAAAAAAAAAIQAAABgAAAAUAAAAsCEAACgJAACAIwAAAw0AABAAAAAmAAAACAAAAP//////////MAAAABQAAAAAAAAA/Er//wS1AAD8Sv//BLUAAA=="/>
              </a:ext>
            </a:extLst>
          </p:cNvSpPr>
          <p:nvPr/>
        </p:nvSpPr>
        <p:spPr>
          <a:xfrm>
            <a:off x="5476240" y="1488440"/>
            <a:ext cx="294640" cy="626745"/>
          </a:xfrm>
          <a:prstGeom prst="arc">
            <a:avLst>
              <a:gd name="adj1" fmla="val 16692500"/>
              <a:gd name="adj2" fmla="val 1212381"/>
            </a:avLst>
          </a:prstGeom>
          <a:noFill/>
          <a:ln w="6350" cap="flat" cmpd="sng" algn="ctr">
            <a:solidFill>
              <a:srgbClr val="C00000"/>
            </a:solidFill>
            <a:prstDash val="lgDash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/>
            </a:pPr>
            <a:endParaRPr lang="en-au" cap="none"/>
          </a:p>
        </p:txBody>
      </p:sp>
      <p:sp>
        <p:nvSpPr>
          <p:cNvPr id="44" name="TextBox 44"/>
          <p:cNvSpPr>
            <a:extLst>
              <a:ext uri="smNativeData">
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iMAADYJAADTJAAAGwsAABAgAAAmAAAACAAAAP//////////MAAAABQAAAAAAAAAAAD//wAAAQAAAP//AAABAA=="/>
              </a:ext>
            </a:extLst>
          </p:cNvSpPr>
          <p:nvPr/>
        </p:nvSpPr>
        <p:spPr>
          <a:xfrm>
            <a:off x="5703570" y="1497330"/>
            <a:ext cx="28257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l-gr" sz="1400" cap="none">
                <a:solidFill>
                  <a:srgbClr val="C00000"/>
                </a:solidFill>
              </a:rPr>
              <a:t>θ</a:t>
            </a:r>
            <a:endParaRPr lang="en-au" sz="1400" cap="none">
              <a:solidFill>
                <a:srgbClr val="C00000"/>
              </a:solidFill>
            </a:endParaRPr>
          </a:p>
        </p:txBody>
      </p:sp>
      <p:sp>
        <p:nvSpPr>
          <p:cNvPr id="45" name="TextBox 4"/>
          <p:cNvSpPr>
            <a:extLst>
              <a:ext uri="smNativeData">
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sAANwVAACyFgAAIhgAABAgAAAmAAAACAAAAP//////////MAAAABQAAAAAAAAAAAD//wAAAQAAAP//AAABAA=="/>
              </a:ext>
            </a:extLst>
          </p:cNvSpPr>
          <p:nvPr/>
        </p:nvSpPr>
        <p:spPr>
          <a:xfrm>
            <a:off x="1794510" y="3553460"/>
            <a:ext cx="189484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/>
              <a:t>Joystick Controller</a:t>
            </a:r>
            <a:endParaRPr lang="en-au" cap="none"/>
          </a:p>
        </p:txBody>
      </p:sp>
      <p:sp>
        <p:nvSpPr>
          <p:cNvPr id="46" name="Oval 45"/>
          <p:cNvSpPr>
            <a:extLst>
              <a:ext uri="smNativeData">
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5gkAALAeAABUDgAAHiMAABAAAAAmAAAACAAAAP//////////MAAAABQAAAAAAAAA/Er//wS1AAD8Sv//BLUAAA=="/>
              </a:ext>
            </a:extLst>
          </p:cNvSpPr>
          <p:nvPr/>
        </p:nvSpPr>
        <p:spPr>
          <a:xfrm>
            <a:off x="1609090" y="4988560"/>
            <a:ext cx="720090" cy="72009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7" name="Oval 46"/>
          <p:cNvSpPr>
            <a:extLst>
              <a:ext uri="smNativeData">
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xAAALAeAADJFAAAHiMAABAAAAAmAAAACAAAAP//////////MAAAABQAAAAAAAAA/Er//wS1AAD8Sv//BLUAAA=="/>
              </a:ext>
            </a:extLst>
          </p:cNvSpPr>
          <p:nvPr/>
        </p:nvSpPr>
        <p:spPr>
          <a:xfrm>
            <a:off x="2658745" y="4988560"/>
            <a:ext cx="720090" cy="72009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8" name="Isosceles Triangle 47"/>
          <p:cNvSpPr>
            <a:extLst>
              <a:ext uri="smNativeData">
                <pr:smNativeData xmlns:pr="smNativeData" xmlns="smNativeData" val="SMDATA_16_gfoFYRMAAAAlAAAAagAAAA0AAAAAkA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AAAAAJ/f38A5+bmA8zMzADAwP8Af39/AAAAAAAAAAAAAAAAAAAAAAAAAAAAIQAAABgAAAAUAAAARgsAAJgfAAB/DQAANiIAABAAAAAmAAAACAAAAP//////////MAAAABQAAAAAAAAAAID//wCAAAAAAAAAM7MAAA=="/>
              </a:ext>
            </a:extLst>
          </p:cNvSpPr>
          <p:nvPr/>
        </p:nvSpPr>
        <p:spPr>
          <a:xfrm rot="5400000">
            <a:off x="1800860" y="5167630"/>
            <a:ext cx="425450" cy="36131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9" name="Rectangle 48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AAAAAJ/f38A5+bmA8zMzADAwP8Af39/AAAAAAAAAAAAAAAAAAAAAAAAAAAAIQAAABgAAAAUAAAAdhEAAMwfAACtEwAAAyIAABAAAAAmAAAACAAAAP//////////MAAAABQAAAAAAAAAAAD//wAAAQAAAP//AAABAA=="/>
              </a:ext>
            </a:extLst>
          </p:cNvSpPr>
          <p:nvPr/>
        </p:nvSpPr>
        <p:spPr>
          <a:xfrm>
            <a:off x="2838450" y="5168900"/>
            <a:ext cx="360045" cy="36004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0" name="Rectangle 49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oQkAAHAeAACZDgAAXyMAABAAAAAmAAAACAAAAP//////////MAAAABQAAAAAAAAAAAD//wAAAQAAAP//AAABAA=="/>
              </a:ext>
            </a:extLst>
          </p:cNvSpPr>
          <p:nvPr/>
        </p:nvSpPr>
        <p:spPr>
          <a:xfrm>
            <a:off x="1565275" y="4947920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1" name="Rectangle 50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GxAAAHEeAAATFQAAYSMAABAAAAAmAAAACAAAAP//////////MAAAABQAAAAAAAAAAAD//wAAAQAAAP//AAABAA=="/>
              </a:ext>
            </a:extLst>
          </p:cNvSpPr>
          <p:nvPr/>
        </p:nvSpPr>
        <p:spPr>
          <a:xfrm>
            <a:off x="2618105" y="4948555"/>
            <a:ext cx="807720" cy="802640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2" name="Rectangle 51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5BUAAHMeAADcGgAAYiMAABAAAAAmAAAACAAAAP//////////MAAAABQAAAAAAAAAAAD//wAAAQAAAP//AAABAA=="/>
              </a:ext>
            </a:extLst>
          </p:cNvSpPr>
          <p:nvPr/>
        </p:nvSpPr>
        <p:spPr>
          <a:xfrm>
            <a:off x="3558540" y="4949825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3" name="Rectangle 52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oRsAAHQeAACZIAAAZCMAABAAAAAmAAAACAAAAP//////////MAAAABQAAAAAAAAAAAD//wAAAQAAAP//AAABAA=="/>
              </a:ext>
            </a:extLst>
          </p:cNvSpPr>
          <p:nvPr/>
        </p:nvSpPr>
        <p:spPr>
          <a:xfrm>
            <a:off x="4491355" y="4950460"/>
            <a:ext cx="807720" cy="802640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4" name="Sun 53"/>
          <p:cNvSpPr>
            <a:extLst>
              <a:ext uri="smNativeData">
                <pr:smNativeData xmlns:pr="smNativeData" xmlns="smNativeData" val="SMDATA_16_gfoFYRMAAAAlAAAAegAAAA0AAAAAkAAAAEgAAACQAAAASAAAAAAAAAABAAAAAAAAAAEAAABQAAAAXXTRRRdd5D9VVVVVVVXV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hwAAAYfAADtHwAAoSIAABAAAAAmAAAACAAAAP//////////MAAAABQAAAAAAAAAJ6b//9lZAAAnpv//2VkAAA=="/>
              </a:ext>
            </a:extLst>
          </p:cNvSpPr>
          <p:nvPr/>
        </p:nvSpPr>
        <p:spPr>
          <a:xfrm>
            <a:off x="4601210" y="5043170"/>
            <a:ext cx="588645" cy="586105"/>
          </a:xfrm>
          <a:prstGeom prst="sun">
            <a:avLst>
              <a:gd name="adj" fmla="val 25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5" name="Rectangle 54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oRsAAEskAACZIAAAOikAABAAAAAmAAAACAAAAP//////////MAAAABQAAAAAAAAAAAD//wAAAQAAAP//AAABAA=="/>
              </a:ext>
            </a:extLst>
          </p:cNvSpPr>
          <p:nvPr/>
        </p:nvSpPr>
        <p:spPr>
          <a:xfrm>
            <a:off x="4491355" y="5899785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6" name="Sun 55"/>
          <p:cNvSpPr>
            <a:extLst>
              <a:ext uri="smNativeData">
                <pr:smNativeData xmlns:pr="smNativeData" xmlns="smNativeData" val="SMDATA_16_gfoFYRMAAAAlAAAAegAAAA0AAAAAkAAAAEgAAACQAAAASAAAAAAAAAABAAAAAAAAAAEAAABQAAAAXXTRRRdd5D9VVVVVVVXV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AAAAAJ/f38A5+bmA8zMzADAwP8Af39/AAAAAAAAAAAAAAAAAAAAAAAAAAAAIQAAABgAAAAUAAAAThwAAN0kAADtHwAAeCgAABAAAAAmAAAACAAAAP//////////MAAAABQAAAAAAAAAJ6b//9lZAAAnpv//2VkAAA=="/>
              </a:ext>
            </a:extLst>
          </p:cNvSpPr>
          <p:nvPr/>
        </p:nvSpPr>
        <p:spPr>
          <a:xfrm>
            <a:off x="4601210" y="5992495"/>
            <a:ext cx="588645" cy="586105"/>
          </a:xfrm>
          <a:prstGeom prst="sun">
            <a:avLst>
              <a:gd name="adj" fmla="val 25000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7" name="Rectangle 56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5BUAAEskAADcGgAAOikAABAAAAAmAAAACAAAAP//////////MAAAABQAAAAAAAAAAAD//wAAAQAAAP//AAABAA=="/>
              </a:ext>
            </a:extLst>
          </p:cNvSpPr>
          <p:nvPr/>
        </p:nvSpPr>
        <p:spPr>
          <a:xfrm>
            <a:off x="3558540" y="5899785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grpSp>
        <p:nvGrpSpPr>
          <p:cNvPr id="58" name="Group 57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KwWAACyJAAAPBoAAMkoAAAQAAAAJgAAAAgAAAD/////AAAAAA=="/>
              </a:ext>
            </a:extLst>
          </p:cNvGrpSpPr>
          <p:nvPr/>
        </p:nvGrpSpPr>
        <p:grpSpPr>
          <a:xfrm>
            <a:off x="3685540" y="5965190"/>
            <a:ext cx="579120" cy="664845"/>
            <a:chOff x="3685540" y="5965190"/>
            <a:chExt cx="579120" cy="664845"/>
          </a:xfrm>
        </p:grpSpPr>
        <p:sp>
          <p:nvSpPr>
            <p:cNvPr id="61" name="Straight Connector 58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ARoAALIkAAABGgAAySgAAAAAAAAmAAAACAAAAP//////////MAAAABQAAAAAAAAAAAD//wAAAQAAAP//AAABAA=="/>
                </a:ext>
              </a:extLst>
            </p:cNvSpPr>
            <p:nvPr/>
          </p:nvSpPr>
          <p:spPr>
            <a:xfrm>
              <a:off x="4227195" y="5965190"/>
              <a:ext cx="0" cy="664845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60" name="Straight Connector 59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BYAAN0kAAA8GgAA3SQAAAAAAAAmAAAACAAAAP//////////MAAAABQAAAAAAAAAAAD//wAAAQAAAP//AAABAA=="/>
                </a:ext>
              </a:extLst>
            </p:cNvSpPr>
            <p:nvPr/>
          </p:nvSpPr>
          <p:spPr>
            <a:xfrm flipH="1">
              <a:off x="3685540" y="5992495"/>
              <a:ext cx="57912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9" name="Arrow: Bent 60"/>
            <p:cNvSpPr>
              <a:extLst>
                <a:ext uri="smNativeData">
                  <pr:smNativeData xmlns:pr="smNativeData" xmlns="smNativeData" val="SMDATA_16_gfoFYRMAAAAlAAAA6wAAAA0AAAAAkAAAAEgAAACQAAAASAAAAAAAAAABAAAAAAAAAAEAAABQAAAAAAAAAAAA0D8AAAAAAADQPwAAAAAAANA/AAAAAAAA3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xYAAJklAABVGQAAbigAAAAAAAAmAAAACAAAAP//////////MAAAABQAAAAAAAAAAAD//wAAAQAAAP//AAABAA=="/>
                </a:ext>
              </a:extLst>
            </p:cNvSpPr>
            <p:nvPr/>
          </p:nvSpPr>
          <p:spPr>
            <a:xfrm flipH="1">
              <a:off x="3705225" y="6111875"/>
              <a:ext cx="412750" cy="4603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>
            <a:extLst>
              <a:ext uri="smNativeData">
                <pr:smNativeData xmlns:pr="smNativeData" xmlns="smNativeData" val="SMDATA_6_gfoFYRMAAAAlAAAAAQAAAA8BAAAAkAAAAEgAAACQAAAASAAAAAAAAAAAAAAAAAAAABcAAAAUAAAAAAAAAAAAAAD/fwAA/38AAAAAAAAJAAAABAAAAAAAAAAfAAAAVAAAAAAAAAAAAAAAAAAAAAAAAAAAAAAAAAAAAAAAAAAAAAAAAAAAAAAAAAAAAAAAAAAAAAAAAAAAAAAAAAAAAAAAAAAAAAAAAAAAAAAAAAAAAAAAAAAAACEAAAAYAAAAFAAAAIkWAADaHgAAARoAAPEiAAAQAAAAJgAAAAgAAAD/////AAAAAA=="/>
              </a:ext>
            </a:extLst>
          </p:cNvGrpSpPr>
          <p:nvPr/>
        </p:nvGrpSpPr>
        <p:grpSpPr>
          <a:xfrm>
            <a:off x="3663315" y="5015230"/>
            <a:ext cx="563880" cy="664845"/>
            <a:chOff x="3663315" y="5015230"/>
            <a:chExt cx="563880" cy="664845"/>
          </a:xfrm>
        </p:grpSpPr>
        <p:sp>
          <p:nvSpPr>
            <p:cNvPr id="64" name="Straight Connector 62"/>
            <p:cNvSpPr>
              <a:extLst>
                <a:ext uri="smNativeData">
  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ARoAANoeAAABGgAA8SIAAAAAAAAmAAAACAAAAP//////////MAAAABQAAAAAAAAAAAD//wAAAQAAAP//AAABAA=="/>
                </a:ext>
              </a:extLst>
            </p:cNvSpPr>
            <p:nvPr/>
          </p:nvSpPr>
          <p:spPr>
            <a:xfrm>
              <a:off x="4227195" y="5015230"/>
              <a:ext cx="0" cy="664845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63" name="Arrow: U-Turn 63"/>
            <p:cNvSpPr>
              <a:extLst>
                <a:ext uri="smNativeData">
                  <pr:smNativeData xmlns:pr="smNativeData" xmlns="smNativeData" val="SMDATA_16_gfoFYRMAAAAlAAAA7AAAAA0AAAAAkAAAAEgAAACQAAAASAAAAAAAAAABAAAAAAAAAAEAAABQAAAAAAAAAAAA0D8AAAAAAADQPwAAAAAAANA/AAAAAAAA3D8AAAAAAADo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iRYAAMwfAAByGQAAJiIAAAAAAAAmAAAACAAAAP//////////MAAAABQAAAAAAAAAAAD//wAAAQAAAP//AAABAA=="/>
                </a:ext>
              </a:extLst>
            </p:cNvSpPr>
            <p:nvPr/>
          </p:nvSpPr>
          <p:spPr>
            <a:xfrm rot="5400000">
              <a:off x="3708400" y="5123815"/>
              <a:ext cx="382270" cy="47307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64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JxAAAFIkAAAfFQAAQSkAABAAAAAmAAAACAAAAP//////////MAAAABQAAAAAAAAAAAD//wAAAQAAAP//AAABAA=="/>
              </a:ext>
            </a:extLst>
          </p:cNvSpPr>
          <p:nvPr/>
        </p:nvSpPr>
        <p:spPr>
          <a:xfrm>
            <a:off x="2625725" y="5904230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66" name="Arrow: Quad 66"/>
          <p:cNvSpPr>
            <a:extLst>
              <a:ext uri="smNativeData">
                <pr:smNativeData xmlns:pr="smNativeData" xmlns="smNativeData" val="SMDATA_16_gfoFYRMAAAAlAAAA6QAAAA0AAAAAkAAAAEgAAACQAAAASAAAAAAAAAABAAAAAAAAAAEAAABQAAAAgT6RJ0nXwD826iEa3UHEP83MzMzMzMw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xAAAMckAACPFAAAsygAABAAAAAmAAAACAAAAP//////////MAAAABQAAAAAAAAA4y///x3QAABl3///myAAAA=="/>
              </a:ext>
            </a:extLst>
          </p:cNvSpPr>
          <p:nvPr/>
        </p:nvSpPr>
        <p:spPr>
          <a:xfrm>
            <a:off x="2724785" y="5978525"/>
            <a:ext cx="617220" cy="637540"/>
          </a:xfrm>
          <a:prstGeom prst="quadArrow">
            <a:avLst>
              <a:gd name="adj1" fmla="val 13157"/>
              <a:gd name="adj2" fmla="val 15826"/>
              <a:gd name="adj3" fmla="val 225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0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3BgAAMsDAADcGAAA4wUAABAAAAAmAAAACAAAAP//////////MAAAABQAAAAAAAAAAAD//wAAAQAAAP//AAABAA=="/>
              </a:ext>
            </a:extLst>
          </p:cNvSpPr>
          <p:nvPr/>
        </p:nvSpPr>
        <p:spPr>
          <a:xfrm>
            <a:off x="4041140" y="616585"/>
            <a:ext cx="0" cy="3403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Straight Connector 75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vQ8AAL8DAAC/DwAAEgoAABAAAAAmAAAACAAAAP//////////MAAAABQAAAAAAAAAAAD//wAAAQAAAP//AAABAA=="/>
              </a:ext>
            </a:extLst>
          </p:cNvSpPr>
          <p:nvPr/>
        </p:nvSpPr>
        <p:spPr>
          <a:xfrm flipH="1">
            <a:off x="2558415" y="608965"/>
            <a:ext cx="1270" cy="102806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Straight Connector 22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kBhB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wxkAAJsEAADDGQAA5AUAABAAAAAmAAAACAAAAP//////////MAAAABQAAAAAAAAAAAD//wAAAQAAAP//AAABAA=="/>
              </a:ext>
            </a:extLst>
          </p:cNvSpPr>
          <p:nvPr/>
        </p:nvSpPr>
        <p:spPr>
          <a:xfrm>
            <a:off x="4187825" y="748665"/>
            <a:ext cx="0" cy="2089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traight Connector 66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oAZ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RhAAAJkEAABIEAAAugoAABAAAAAmAAAACAAAAP//////////MAAAABQAAAAAAAAAAAD//wAAAQAAAP//AAABAA=="/>
              </a:ext>
            </a:extLst>
          </p:cNvSpPr>
          <p:nvPr/>
        </p:nvSpPr>
        <p:spPr>
          <a:xfrm flipH="1">
            <a:off x="2645410" y="747395"/>
            <a:ext cx="1270" cy="9963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Straight Connector 25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gBx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Dg4AALoKAAAODgAAQwwAABAAAAAmAAAACAAAAP//////////MAAAABQAAAAAAAAAAAD//wAAAQAAAP//AAABAA=="/>
              </a:ext>
            </a:extLst>
          </p:cNvSpPr>
          <p:nvPr/>
        </p:nvSpPr>
        <p:spPr>
          <a:xfrm>
            <a:off x="2284730" y="1743710"/>
            <a:ext cx="0" cy="24955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Straight Connector 24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0BD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DBMAAKkKAAAMEwAANgwAABAAAAAmAAAACAAAAP//////////MAAAABQAAAAAAAAAAAD//wAAAQAAAP//AAABAA=="/>
              </a:ext>
            </a:extLst>
          </p:cNvSpPr>
          <p:nvPr/>
        </p:nvSpPr>
        <p:spPr>
          <a:xfrm>
            <a:off x="3096260" y="1732915"/>
            <a:ext cx="0" cy="25209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Straight Connector 65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IQeY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YBgAAL0IAABgGAAAQwwAABAAAAAmAAAACAAAAP//////////MAAAABQAAAAAAAAAAAD//wAAAQAAAP//AAABAA=="/>
              </a:ext>
            </a:extLst>
          </p:cNvSpPr>
          <p:nvPr/>
        </p:nvSpPr>
        <p:spPr>
          <a:xfrm>
            <a:off x="3962400" y="1420495"/>
            <a:ext cx="0" cy="57277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Straight Connector 62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gB/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2RkAAL0IAADZGQAAdAsAABAAAAAmAAAACAAAAP//////////MAAAABQAAAAAAAAAAAD//wAAAQAAAP//AAABAA=="/>
              </a:ext>
            </a:extLst>
          </p:cNvSpPr>
          <p:nvPr/>
        </p:nvSpPr>
        <p:spPr>
          <a:xfrm>
            <a:off x="4201795" y="1420495"/>
            <a:ext cx="0" cy="44132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Straight Connector 31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gAT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nx0AAAoNAACkHgAACg0AABAAAAAmAAAACAAAAP//////////MAAAABQAAAAAAAAAAAD//wAAAQAAAP//AAABAA=="/>
              </a:ext>
            </a:extLst>
          </p:cNvSpPr>
          <p:nvPr/>
        </p:nvSpPr>
        <p:spPr>
          <a:xfrm>
            <a:off x="4815205" y="2119630"/>
            <a:ext cx="16573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Straight Connector 26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IIe8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1hgAAL0IAADWGAAAQwwAABAAAAAmAAAACAAAAP//////////MAAAABQAAAAAAAAAAAD//wAAAQAAAP//AAABAA=="/>
              </a:ext>
            </a:extLst>
          </p:cNvSpPr>
          <p:nvPr/>
        </p:nvSpPr>
        <p:spPr>
          <a:xfrm>
            <a:off x="4037330" y="1420495"/>
            <a:ext cx="0" cy="57277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Straight Connector 30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QBt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kx0AALIJAACkHgAAsgkAABAAAAAmAAAACAAAAP//////////MAAAABQAAAAAAAAAAAD//wAAAQAAAP//AAABAA=="/>
              </a:ext>
            </a:extLst>
          </p:cNvSpPr>
          <p:nvPr/>
        </p:nvSpPr>
        <p:spPr>
          <a:xfrm>
            <a:off x="4807585" y="1576070"/>
            <a:ext cx="17335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Straight Connector 35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OMAd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9hoAAFEHAACbHQAAUQcAABAAAAAmAAAACAAAAP//////////MAAAABQAAAAAAAAAAAD//wAAAQAAAP//AAABAA=="/>
              </a:ext>
            </a:extLst>
          </p:cNvSpPr>
          <p:nvPr/>
        </p:nvSpPr>
        <p:spPr>
          <a:xfrm>
            <a:off x="4382770" y="1189355"/>
            <a:ext cx="42989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Straight Connector 28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0Bo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9hoAAF8GAACkHgAAXwYAABAAAAAmAAAACAAAAP//////////MAAAABQAAAAAAAAAAAD//wAAAQAAAP//AAABAA=="/>
              </a:ext>
            </a:extLst>
          </p:cNvSpPr>
          <p:nvPr/>
        </p:nvSpPr>
        <p:spPr>
          <a:xfrm>
            <a:off x="4382770" y="1035685"/>
            <a:ext cx="59817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Straight Connector 41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IAeth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9hoAALIGAACkHgAAsgYAABAAAAAmAAAACAAAAP//////////MAAAABQAAAAAAAAAAAD//wAAAQAAAP//AAABAA=="/>
              </a:ext>
            </a:extLst>
          </p:cNvSpPr>
          <p:nvPr/>
        </p:nvSpPr>
        <p:spPr>
          <a:xfrm>
            <a:off x="4382770" y="1088390"/>
            <a:ext cx="59817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Rectangle 1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janc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Bq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ancAP///wEAAAAAAAAAAAAAAAAAAAAAAAAAAAAAAAAAAAAAAAAAAAAAAAJ/f38A5+bmA8zMzADAwP8Af39/AAAAAAAAAAAAAAAAAAAAAAAAAAAAIQAAABgAAAAUAAAA6wMAAOkFAAAcCgAAUwoAABAAAAAmAAAACAAAAP//////////MAAAABQAAAAAAAAAAAD//wAAAQAAAP//AAABAA=="/>
              </a:ext>
            </a:extLst>
          </p:cNvSpPr>
          <p:nvPr/>
        </p:nvSpPr>
        <p:spPr>
          <a:xfrm>
            <a:off x="636905" y="960755"/>
            <a:ext cx="1006475" cy="717550"/>
          </a:xfrm>
          <a:prstGeom prst="rect">
            <a:avLst/>
          </a:prstGeom>
          <a:solidFill>
            <a:srgbClr val="8DA9D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11.2V Battery</a:t>
            </a:r>
            <a:endParaRPr lang="en-au" sz="1400" cap="none">
              <a:solidFill>
                <a:schemeClr val="tx1"/>
              </a:solidFill>
            </a:endParaRPr>
          </a:p>
        </p:txBody>
      </p:sp>
      <p:sp>
        <p:nvSpPr>
          <p:cNvPr id="17" name="Rectangle 3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+MutAP///wgAAAAAAAAAAAAAAAAAAAAAAAAAAAAAAAAAAAAAZAAAAAEAAABAAAAAAAAAAAAAAAAAAAAAAAAAAAAAAAAAAAAAAAAAAAAAAAAAAAAAAAAAAAAAAAAAAAAAAAAAAAAAAAAAAAAAAAAAAAAAAAAAAAAAAAAAAAAAAAAAAAAAFAAAADwAAAABAAAAAAAAAO19MQ0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kA3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MutAP///wEAAAAAAAAAAAAAAAAAAAAAAAAAAAAAAAAAAAAAAAAAAO19MQZ/f38A5+bmA8zMzADAwP8Af39/AAAAAAAAAAAAAAAAAAAAAAAAAAAAIQAAABgAAAAUAAAA5hcAAOQFAAD2GgAAvQgAABAAAAAmAAAACAAAAP//////////MAAAABQAAAAAAAAAAAD//wAAAQAAAP//AAABAA=="/>
              </a:ext>
            </a:extLst>
          </p:cNvSpPr>
          <p:nvPr/>
        </p:nvSpPr>
        <p:spPr>
          <a:xfrm>
            <a:off x="3884930" y="957580"/>
            <a:ext cx="497840" cy="462915"/>
          </a:xfrm>
          <a:prstGeom prst="rect">
            <a:avLst/>
          </a:prstGeom>
          <a:solidFill>
            <a:srgbClr val="F8CBAD"/>
          </a:solidFill>
          <a:ln w="127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5 V Buck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Ie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iQsAADsMAAAqDwAAFA8AABAAAAAmAAAACAAAAP//////////MAAAABQAAAAAAAAAAAD//wAAAQAAAP//AAABAA=="/>
              </a:ext>
            </a:extLst>
          </p:cNvSpPr>
          <p:nvPr/>
        </p:nvSpPr>
        <p:spPr>
          <a:xfrm>
            <a:off x="1875155" y="1988185"/>
            <a:ext cx="589915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Motor </a:t>
            </a:r>
            <a:r>
              <a:rPr lang="en-au" sz="1200" cap="none">
                <a:solidFill>
                  <a:schemeClr val="tx1"/>
                </a:solidFill>
              </a:rPr>
              <a:t>Ctl 1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U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sxAAADYMAABUFAAADw8AABAAAAAmAAAACAAAAP//////////MAAAABQAAAAAAAAAAAD//wAAAQAAAP//AAABAA=="/>
              </a:ext>
            </a:extLst>
          </p:cNvSpPr>
          <p:nvPr/>
        </p:nvSpPr>
        <p:spPr>
          <a:xfrm>
            <a:off x="2714625" y="1985010"/>
            <a:ext cx="589915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Motor </a:t>
            </a:r>
            <a:r>
              <a:rPr lang="en-au" sz="1200" cap="none">
                <a:solidFill>
                  <a:schemeClr val="tx1"/>
                </a:solidFill>
              </a:rPr>
              <a:t>Ctl 2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0" name="Rectangle 11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BZ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5hcAAEMMAABUHAAAHA8AABAAAAAmAAAACAAAAP//////////MAAAABQAAAAAAAAAAAD//wAAAQAAAP//AAABAA=="/>
              </a:ext>
            </a:extLst>
          </p:cNvSpPr>
          <p:nvPr/>
        </p:nvSpPr>
        <p:spPr>
          <a:xfrm>
            <a:off x="3884930" y="1993265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Arduino </a:t>
            </a:r>
            <a:r>
              <a:rPr lang="en-au" sz="1200" cap="none">
                <a:solidFill>
                  <a:schemeClr val="tx1"/>
                </a:solidFill>
              </a:rPr>
              <a:t>Nano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1" name="Rectangle 12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B0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ph4AADYMAAAUIwAADw8AABAAAAAmAAAACAAAAP//////////MAAAABQAAAAAAAAAAAD//wAAAQAAAP//AAABAA=="/>
              </a:ext>
            </a:extLst>
          </p:cNvSpPr>
          <p:nvPr/>
        </p:nvSpPr>
        <p:spPr>
          <a:xfrm>
            <a:off x="4982210" y="1985010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Sensor3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2" name="Rectangle 13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ew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ph4AAOIIAAAUIwAAuwsAABAAAAAmAAAACAAAAP//////////MAAAABQAAAAAAAAAAAD//wAAAQAAAP//AAABAA=="/>
              </a:ext>
            </a:extLst>
          </p:cNvSpPr>
          <p:nvPr/>
        </p:nvSpPr>
        <p:spPr>
          <a:xfrm>
            <a:off x="4982210" y="1443990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Sensor2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3" name="Rectangle 14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0AG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pB4AAI4FAAASIwAAZwgAABAAAAAmAAAACAAAAP//////////MAAAABQAAAAAAAAAAAD//wAAAQAAAP//AAABAA=="/>
              </a:ext>
            </a:extLst>
          </p:cNvSpPr>
          <p:nvPr/>
        </p:nvSpPr>
        <p:spPr>
          <a:xfrm>
            <a:off x="4980940" y="902970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Sensor1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4" name="Straight Connector 16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BoCI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zwcAAJsEAADDGQAAmwQAABAAAAAmAAAACAAAAP//////////MAAAABQAAAAAAAAAAAD//wAAAQAAAP//AAABAA=="/>
              </a:ext>
            </a:extLst>
          </p:cNvSpPr>
          <p:nvPr/>
        </p:nvSpPr>
        <p:spPr>
          <a:xfrm>
            <a:off x="1269365" y="748665"/>
            <a:ext cx="291846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25" name="Straight Connector 18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N0A3B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zwcAAJsEAADPBwAA5AUAABAAAAAmAAAACAAAAP//////////MAAAABQAAAAAAAAAAAD//wAAAQAAAP//AAABAA=="/>
              </a:ext>
            </a:extLst>
          </p:cNvSpPr>
          <p:nvPr/>
        </p:nvSpPr>
        <p:spPr>
          <a:xfrm>
            <a:off x="1269365" y="748665"/>
            <a:ext cx="0" cy="2089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26" name="Straight Connector 38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MAo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kx0AAFEHAACTHQAAsgkAABAAAAAmAAAACAAAAP//////////MAAAABQAAAAAAAAAAAD//wAAAQAAAP//AAABAA=="/>
              </a:ext>
            </a:extLst>
          </p:cNvSpPr>
          <p:nvPr/>
        </p:nvSpPr>
        <p:spPr>
          <a:xfrm>
            <a:off x="4807585" y="1189355"/>
            <a:ext cx="0" cy="3867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Straight Connector 44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YB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ARsAALUHAAApHQAAtQcAABAAAAAmAAAACAAAAP//////////MAAAABQAAAAAAAAAAAD//wAAAQAAAP//AAABAA=="/>
              </a:ext>
            </a:extLst>
          </p:cNvSpPr>
          <p:nvPr/>
        </p:nvSpPr>
        <p:spPr>
          <a:xfrm>
            <a:off x="4389755" y="1252855"/>
            <a:ext cx="35052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28" name="Straight Connector 46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0Bp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KR0AALEHAAApHQAAEgoAABAAAAAmAAAACAAAAP//////////MAAAABQAAAAAAAAAAAD//wAAAQAAAP//AAABAA=="/>
              </a:ext>
            </a:extLst>
          </p:cNvSpPr>
          <p:nvPr/>
        </p:nvSpPr>
        <p:spPr>
          <a:xfrm>
            <a:off x="4740275" y="1250315"/>
            <a:ext cx="0" cy="3867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Straight Connector 47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Y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KR0AABIKAACfHgAAEgoAABAAAAAmAAAACAAAAP//////////MAAAABQAAAAAAAAAAAD//wAAAQAAAP//AAABAA=="/>
              </a:ext>
            </a:extLst>
          </p:cNvSpPr>
          <p:nvPr/>
        </p:nvSpPr>
        <p:spPr>
          <a:xfrm>
            <a:off x="4740275" y="1637030"/>
            <a:ext cx="23749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Straight Connector 49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cA6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nx0AAP8KAACfHQAACg0AABAAAAAmAAAACAAAAP//////////MAAAABQAAAAAAAAAAAD//wAAAQAAAP//AAABAA=="/>
              </a:ext>
            </a:extLst>
          </p:cNvSpPr>
          <p:nvPr/>
        </p:nvSpPr>
        <p:spPr>
          <a:xfrm>
            <a:off x="4815205" y="1787525"/>
            <a:ext cx="0" cy="33210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1" name="Straight Connector 50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Nw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UhoAAP8KAACfHQAA/woAABAAAAAmAAAACAAAAP//////////MAAAABQAAAAAAAAAAAD//wAAAQAAAP//AAABAA=="/>
              </a:ext>
            </a:extLst>
          </p:cNvSpPr>
          <p:nvPr/>
        </p:nvSpPr>
        <p:spPr>
          <a:xfrm>
            <a:off x="4278630" y="1787525"/>
            <a:ext cx="53657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Straight Connector 51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UA/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UhoAAL0IAABSGgAA/woAABAAAAAmAAAACAAAAP//////////MAAAABQAAAAAAAAAAAD//wAAAQAAAP//AAABAA=="/>
              </a:ext>
            </a:extLst>
          </p:cNvSpPr>
          <p:nvPr/>
        </p:nvSpPr>
        <p:spPr>
          <a:xfrm>
            <a:off x="4278630" y="1420495"/>
            <a:ext cx="0" cy="36703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Straight Connector 54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IB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KR0AAJkNAACeHgAAmQ0AABAAAAAmAAAACAAAAP//////////MAAAABQAAAAAAAAAAAD//wAAAQAAAP//AAABAA=="/>
              </a:ext>
            </a:extLst>
          </p:cNvSpPr>
          <p:nvPr/>
        </p:nvSpPr>
        <p:spPr>
          <a:xfrm>
            <a:off x="4740275" y="2210435"/>
            <a:ext cx="23685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Straight Connector 55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OsAh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Lh0AAHQLAAAuHQAAmQ0AABAAAAAmAAAACAAAAP//////////MAAAABQAAAAAAAAAAAD//wAAAQAAAP//AAABAA=="/>
              </a:ext>
            </a:extLst>
          </p:cNvSpPr>
          <p:nvPr/>
        </p:nvSpPr>
        <p:spPr>
          <a:xfrm>
            <a:off x="4743450" y="1861820"/>
            <a:ext cx="0" cy="3486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5" name="Straight Connector 60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8A9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2RkAAHQLAAApHQAAdAsAABAAAAAmAAAACAAAAP//////////MAAAABQAAAAAAAAAAAD//wAAAQAAAP//AAABAA=="/>
              </a:ext>
            </a:extLst>
          </p:cNvSpPr>
          <p:nvPr/>
        </p:nvSpPr>
        <p:spPr>
          <a:xfrm>
            <a:off x="4201795" y="1861820"/>
            <a:ext cx="53848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6" name="Straight Connector 69"/>
          <p:cNvSpPr>
            <a:extLst>
              <a:ext uri="smNativeData">
                <pr:smNativeData xmlns:pr="smNativeData" xmlns="smNativeData" val="SMDATA_16_gf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EBg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CQ4AAKkKAAAQEwAAugoAABAAAAAmAAAACAAAAP//////////MAAAABQAAAAAAAAAAAD//wAAAQAAAP//AAABAA=="/>
              </a:ext>
            </a:extLst>
          </p:cNvSpPr>
          <p:nvPr/>
        </p:nvSpPr>
        <p:spPr>
          <a:xfrm flipV="1">
            <a:off x="2281555" y="1732915"/>
            <a:ext cx="817245" cy="1079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7" name="Straight Connector 78"/>
          <p:cNvSpPr>
            <a:extLst>
              <a:ext uri="smNativeData">
                <pr:smNativeData xmlns:pr="smNativeData" xmlns="smNativeData" val="SMDATA_16_gf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YA5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WQ0AAAcKAABcEgAAEAoAABAAAAAmAAAACAAAAP//////////MAAAABQAAAAAAAAAAAD//wAAAQAAAP//AAABAA=="/>
              </a:ext>
            </a:extLst>
          </p:cNvSpPr>
          <p:nvPr/>
        </p:nvSpPr>
        <p:spPr>
          <a:xfrm flipV="1">
            <a:off x="2169795" y="1630045"/>
            <a:ext cx="814705" cy="57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8" name="Straight Connector 79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DgBF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aQ0AABAKAABpDQAAMwwAABAAAAAmAAAACAAAAP//////////MAAAABQAAAAAAAAAAAD//wAAAQAAAP//AAABAA=="/>
              </a:ext>
            </a:extLst>
          </p:cNvSpPr>
          <p:nvPr/>
        </p:nvSpPr>
        <p:spPr>
          <a:xfrm>
            <a:off x="2179955" y="1635760"/>
            <a:ext cx="0" cy="34734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9" name="Straight Connector 81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cAt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VRIAAP8JAABVEgAAMwwAABAAAAAmAAAACAAAAP//////////MAAAABQAAAAAAAAAAAD//wAAAQAAAP//AAABAA=="/>
              </a:ext>
            </a:extLst>
          </p:cNvSpPr>
          <p:nvPr/>
        </p:nvSpPr>
        <p:spPr>
          <a:xfrm>
            <a:off x="2980055" y="1624965"/>
            <a:ext cx="0" cy="3581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0" name="Straight Connector 91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D7I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AwcAAMkDAAADBwAA4QUAABAAAAAmAAAACAAAAP//////////MAAAABQAAAAAAAAAAAD//wAAAQAAAP//AAABAA=="/>
              </a:ext>
            </a:extLst>
          </p:cNvSpPr>
          <p:nvPr/>
        </p:nvSpPr>
        <p:spPr>
          <a:xfrm>
            <a:off x="1139825" y="615315"/>
            <a:ext cx="0" cy="3403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1" name="Straight Connector 92"/>
          <p:cNvSpPr>
            <a:extLst>
              <a:ext uri="smNativeData">
                <pr:smNativeData xmlns:pr="smNativeData" xmlns="smNativeData" val="SMDATA_16_gfoF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gAu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0QoAAMUDAADiGAAAyAMAABAAAAAmAAAACAAAAP//////////MAAAABQAAAAAAAAAAAD//wAAAQAAAP//AAABAA=="/>
              </a:ext>
            </a:extLst>
          </p:cNvSpPr>
          <p:nvPr/>
        </p:nvSpPr>
        <p:spPr>
          <a:xfrm>
            <a:off x="1758315" y="612775"/>
            <a:ext cx="2286635" cy="190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Straight Connector 94"/>
          <p:cNvSpPr>
            <a:extLst>
              <a:ext uri="smNativeData">
                <pr:smNativeData xmlns:pr="smNativeData" xmlns="smNativeData" val="SMDATA_16_gf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EgBAP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/gYAAMwDAADbCQAAzAMAABAAAAAmAAAACAAAAP//////////MAAAABQAAAAAAAAAAAD//wAAAQAAAP//AAABAA=="/>
              </a:ext>
            </a:extLst>
          </p:cNvSpPr>
          <p:nvPr/>
        </p:nvSpPr>
        <p:spPr>
          <a:xfrm>
            <a:off x="1136650" y="617220"/>
            <a:ext cx="46545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3" name="Straight Connector 97"/>
          <p:cNvSpPr>
            <a:extLst>
              <a:ext uri="smNativeData">
                <pr:smNativeData xmlns:pr="smNativeData" xmlns="smNativeData" val="SMDATA_16_gfoF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B8B9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1QkAABYDAAC8CgAAywMAABAAAAAmAAAACAAAAP//////////MAAAABQAAAAAAAAAAAD//wAAAQAAAP//AAABAA=="/>
              </a:ext>
            </a:extLst>
          </p:cNvSpPr>
          <p:nvPr/>
        </p:nvSpPr>
        <p:spPr>
          <a:xfrm flipV="1">
            <a:off x="1598295" y="501650"/>
            <a:ext cx="146685" cy="11493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4" name="TextBox 104"/>
          <p:cNvSpPr>
            <a:extLst>
              <a:ext uri="smNativeData">
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kB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wMAALILAACtCgAASw8AABAgAAAmAAAACAAAAP//////////MAAAABQAAAAAAAAAAAD//wAAAQAAAP//AAABAA=="/>
              </a:ext>
            </a:extLst>
          </p:cNvSpPr>
          <p:nvPr/>
        </p:nvSpPr>
        <p:spPr>
          <a:xfrm>
            <a:off x="565785" y="1901190"/>
            <a:ext cx="116967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600" cap="none"/>
              <a:t>Power</a:t>
            </a:r>
            <a:endParaRPr lang="en-au" sz="1600" cap="none"/>
          </a:p>
          <a:p>
            <a:pPr>
              <a:defRPr lang="en-us"/>
            </a:pPr>
            <a:r>
              <a:rPr lang="en-au" sz="1600" cap="none"/>
              <a:t>Distribution</a:t>
            </a:r>
            <a:endParaRPr lang="en-au" sz="1600" cap="none"/>
          </a:p>
        </p:txBody>
      </p:sp>
      <p:sp>
        <p:nvSpPr>
          <p:cNvPr id="45" name="Oval 6"/>
          <p:cNvSpPr>
            <a:extLst>
              <a:ext uri="smNativeData">
                <pr:smNativeData xmlns:pr="smNativeData" xmlns="smNativeData" val="SMDATA_16_gfoF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sAv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jjIAAPERAAA8PQAAoBwAABAAAAAmAAAACAAAAP//////////MAAAABQAAAAAAAAA/Er//wS1AAD8Sv//BLUAAA=="/>
              </a:ext>
            </a:extLst>
          </p:cNvSpPr>
          <p:nvPr/>
        </p:nvSpPr>
        <p:spPr>
          <a:xfrm>
            <a:off x="8218170" y="2916555"/>
            <a:ext cx="1736090" cy="1736725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pic>
        <p:nvPicPr>
          <p:cNvPr id="46" name="Graphic 9" descr="Wireless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AI1/G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0yAAAcEwAAHTgAALwY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13550">
            <a:off x="8207375" y="310642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7" name="Graphic 52" descr="Wireless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wJqDG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U1AACzEAAAtToAAFMW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72288">
            <a:off x="8629015" y="271462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Graphic 53" descr="Wireless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o3AAAcEwAAGj0AALwY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1089">
            <a:off x="9018270" y="310642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9" name="Graphic 15" descr="Caret Up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UyAABGDwAA5TcAAOYU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1815" y="24828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" name="Graphic 56" descr="Caret Up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8AAC8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Y3AABQDwAAJj0AAPAU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5890" y="248920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1" name="Graphic 58" descr="Wireless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NnoX1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JAAACIFAAAc0IAANkW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1089">
            <a:off x="10425430" y="3337560"/>
            <a:ext cx="376555" cy="3765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2" name="Graphic 59" descr="Caret Up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L/h3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g/AABVFgAA7UIAAJoZ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7960" y="3630295"/>
            <a:ext cx="531495" cy="531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3" name="Arrow: Down 20"/>
          <p:cNvSpPr>
            <a:extLst>
              <a:ext uri="smNativeData">
                <pr:smNativeData xmlns:pr="smNativeData" xmlns="smNativeData" val="SMDATA_16_gfoFYRMAAAAlAAAAywAAAA0AAAAAkAAAAEgAAACQAAAASAAAAAAAAAABAAAAAAAAAAEAAABQAAAABErKqqDg4T8AAAAAAADgPwAAAAAAAOA/AAAAAAAA4D8AAAAAAADgPwAAAAAAAOA/AAAAAAAA4D8AAAAAAADgPwAAAAAAAOA/AAAAAAAA4D8CAAAAjAAAAAEAAAAAAAAA4fDZ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B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fDZAP///wEAAAAAAAAAAAAAAAAAAAAAAAAAAAAAAAAAAAAAAAAAADJVkQB/f38A5+bmA8zMzADAwP8Af39/AAAAAAAAAAAAAAAAAAAAAAAAAAAAIQAAABgAAAAUAAAA1DYAACgWAAAmOQAAyRgAABAAAAAmAAAACAAAAP//////////MAAAABQAAAAAAAAAAID//wCAAAAAAP//BY8AAA=="/>
              </a:ext>
            </a:extLst>
          </p:cNvSpPr>
          <p:nvPr/>
        </p:nvSpPr>
        <p:spPr>
          <a:xfrm rot="10800000">
            <a:off x="8912860" y="3601720"/>
            <a:ext cx="377190" cy="427355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E1F0D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4" name="TextBox 23"/>
          <p:cNvSpPr>
            <a:extLst>
              <a:ext uri="smNativeData">
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UBC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0IAALsUAADjRQAAmxYAABAgAAAmAAAACAAAAP//////////MAAAABQAAAAAAAAAAAD//wAAAQAAAP//AAABAA=="/>
              </a:ext>
            </a:extLst>
          </p:cNvSpPr>
          <p:nvPr/>
        </p:nvSpPr>
        <p:spPr>
          <a:xfrm>
            <a:off x="10761345" y="3369945"/>
            <a:ext cx="59944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400" cap="none"/>
              <a:t>Sonar</a:t>
            </a:r>
            <a:endParaRPr lang="en-au" sz="1400" cap="none"/>
          </a:p>
        </p:txBody>
      </p:sp>
      <p:sp>
        <p:nvSpPr>
          <p:cNvPr id="55" name="TextBox 63"/>
          <p:cNvSpPr>
            <a:extLst>
              <a:ext uri="smNativeData">
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cBg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0IAAAIXAADeRgAA4hgAABAgAAAmAAAACAAAAP//////////MAAAABQAAAAAAAAAAAD//wAAAQAAAP//AAABAA=="/>
              </a:ext>
            </a:extLst>
          </p:cNvSpPr>
          <p:nvPr/>
        </p:nvSpPr>
        <p:spPr>
          <a:xfrm>
            <a:off x="10761345" y="3740150"/>
            <a:ext cx="7588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400" cap="none"/>
              <a:t>Bumper</a:t>
            </a:r>
            <a:endParaRPr lang="en-au" sz="1400" cap="none"/>
          </a:p>
        </p:txBody>
      </p:sp>
      <p:sp>
        <p:nvSpPr>
          <p:cNvPr id="56" name="Rectangle 27"/>
          <p:cNvSpPr>
            <a:extLst>
              <a:ext uri="smNativeData">
                <pr:smNativeData xmlns:pr="smNativeData" xmlns="smNativeData" val="SMDATA_16_gfoF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4A8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j8AANoTAADTRgAAWhkAABAAAAAmAAAACAAAAP//////////MAAAABQAAAAAAAAAAAD//wAAAQAAAP//AAABAA=="/>
              </a:ext>
            </a:extLst>
          </p:cNvSpPr>
          <p:nvPr/>
        </p:nvSpPr>
        <p:spPr>
          <a:xfrm>
            <a:off x="10316210" y="3227070"/>
            <a:ext cx="1196975" cy="89408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7" name="TextBox 29"/>
          <p:cNvSpPr>
            <a:extLst>
              <a:ext uri="smNativeData">
                <pr:smNativeData xmlns:pr="smNativeData" xmlns="smNativeData" val="SMDATA_16_gfoF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cB4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j0AAMAOAAAaRwAABREAABAgAAAmAAAACAAAAP//////////MAAAABQAAAAAAAAAAAD//wAAAQAAAP//AAABAA=="/>
              </a:ext>
            </a:extLst>
          </p:cNvSpPr>
          <p:nvPr/>
        </p:nvSpPr>
        <p:spPr>
          <a:xfrm>
            <a:off x="10059670" y="2397760"/>
            <a:ext cx="14986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/>
              <a:t>Sensor Layout</a:t>
            </a:r>
            <a:endParaRPr lang="en-au" cap="none"/>
          </a:p>
        </p:txBody>
      </p:sp>
      <p:pic>
        <p:nvPicPr>
          <p:cNvPr id="58" name="Picture1" descr="Caret Up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e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00AABHDgAAjToAAOcT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3615" y="232092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9" name="Picture2" descr="Caret Up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Q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6AABeEAAApj8AAP4V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2290" y="26606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" name="Picture3" descr="Caret Up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8vAABPEAAAbzUAAO8V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1765" y="265112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" name="Picture4" descr="Caret Up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E3AAAWGgAAsTwAALYf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951595" y="424053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" name="Picture5" descr="Caret Up with solid fill"/>
          <p:cNvPicPr>
            <a:picLocks noChangeAspect="1"/>
            <a:extLst>
              <a:ext uri="smNativeData">
                <pr:smNativeData xmlns:pr="smNativeData" xmlns="smNativeData" val="SMDATA_18_gfoF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Q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szAAAOGgAAGzkAAK4fAAAQAAAAJgAAAAgAAAD//////////zAAAAAUAAAAAAAAAAAA//8AAAEAAAD//wAAAQA=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368665" y="42354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Marco Colli</dc:creator>
  <cp:keywords/>
  <dc:description/>
  <cp:lastModifiedBy>Marco</cp:lastModifiedBy>
  <cp:revision>0</cp:revision>
  <dcterms:created xsi:type="dcterms:W3CDTF">2021-01-25T22:57:55Z</dcterms:created>
  <dcterms:modified xsi:type="dcterms:W3CDTF">2021-08-01T01:36:01Z</dcterms:modified>
</cp:coreProperties>
</file>