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96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98EC-434B-4485-8071-B72996E1CC3F}" type="datetimeFigureOut">
              <a:rPr lang="en-AU" smtClean="0"/>
              <a:t>11/08/2018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FE1A-3837-4274-AB54-FD448CFD84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98EC-434B-4485-8071-B72996E1CC3F}" type="datetimeFigureOut">
              <a:rPr lang="en-AU" smtClean="0"/>
              <a:t>11/08/2018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FE1A-3837-4274-AB54-FD448CFD84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78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98EC-434B-4485-8071-B72996E1CC3F}" type="datetimeFigureOut">
              <a:rPr lang="en-AU" smtClean="0"/>
              <a:t>11/08/2018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FE1A-3837-4274-AB54-FD448CFD84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490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98EC-434B-4485-8071-B72996E1CC3F}" type="datetimeFigureOut">
              <a:rPr lang="en-AU" smtClean="0"/>
              <a:t>11/08/2018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FE1A-3837-4274-AB54-FD448CFD84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593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98EC-434B-4485-8071-B72996E1CC3F}" type="datetimeFigureOut">
              <a:rPr lang="en-AU" smtClean="0"/>
              <a:t>11/08/2018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FE1A-3837-4274-AB54-FD448CFD84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379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98EC-434B-4485-8071-B72996E1CC3F}" type="datetimeFigureOut">
              <a:rPr lang="en-AU" smtClean="0"/>
              <a:t>11/08/2018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FE1A-3837-4274-AB54-FD448CFD84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293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98EC-434B-4485-8071-B72996E1CC3F}" type="datetimeFigureOut">
              <a:rPr lang="en-AU" smtClean="0"/>
              <a:t>11/08/2018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FE1A-3837-4274-AB54-FD448CFD84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862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98EC-434B-4485-8071-B72996E1CC3F}" type="datetimeFigureOut">
              <a:rPr lang="en-AU" smtClean="0"/>
              <a:t>11/08/2018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FE1A-3837-4274-AB54-FD448CFD84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21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98EC-434B-4485-8071-B72996E1CC3F}" type="datetimeFigureOut">
              <a:rPr lang="en-AU" smtClean="0"/>
              <a:t>11/08/2018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FE1A-3837-4274-AB54-FD448CFD84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61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98EC-434B-4485-8071-B72996E1CC3F}" type="datetimeFigureOut">
              <a:rPr lang="en-AU" smtClean="0"/>
              <a:t>11/08/2018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FE1A-3837-4274-AB54-FD448CFD84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165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98EC-434B-4485-8071-B72996E1CC3F}" type="datetimeFigureOut">
              <a:rPr lang="en-AU" smtClean="0"/>
              <a:t>11/08/2018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FE1A-3837-4274-AB54-FD448CFD84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85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E98EC-434B-4485-8071-B72996E1CC3F}" type="datetimeFigureOut">
              <a:rPr lang="en-AU" smtClean="0"/>
              <a:t>11/08/2018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8FE1A-3837-4274-AB54-FD448CFD84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249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A088363-1ACD-4211-A7BC-F15E52F7CF81}"/>
              </a:ext>
            </a:extLst>
          </p:cNvPr>
          <p:cNvGrpSpPr/>
          <p:nvPr/>
        </p:nvGrpSpPr>
        <p:grpSpPr>
          <a:xfrm>
            <a:off x="1547664" y="764704"/>
            <a:ext cx="5155912" cy="1675349"/>
            <a:chOff x="1547664" y="764704"/>
            <a:chExt cx="5155912" cy="1675349"/>
          </a:xfrm>
        </p:grpSpPr>
        <p:sp>
          <p:nvSpPr>
            <p:cNvPr id="4" name="Rectangle 3"/>
            <p:cNvSpPr/>
            <p:nvPr/>
          </p:nvSpPr>
          <p:spPr>
            <a:xfrm>
              <a:off x="2562701" y="887815"/>
              <a:ext cx="1368152" cy="72008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Photodiode Array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218885" y="887815"/>
              <a:ext cx="1368152" cy="72008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Current-to-Frequency Converter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435384" y="764704"/>
              <a:ext cx="3259251" cy="95545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" name="Straight Connector 7"/>
            <p:cNvCxnSpPr>
              <a:stCxn id="4" idx="3"/>
              <a:endCxn id="5" idx="1"/>
            </p:cNvCxnSpPr>
            <p:nvPr/>
          </p:nvCxnSpPr>
          <p:spPr>
            <a:xfrm>
              <a:off x="3930853" y="1247855"/>
              <a:ext cx="2880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914629" y="1103839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914629" y="1391871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547664" y="1103839"/>
              <a:ext cx="5760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/>
                <a:t>Light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50733" y="2039943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dirty="0" err="1"/>
                <a:t>Color</a:t>
              </a:r>
              <a:r>
                <a:rPr lang="en-AU" sz="1000" dirty="0"/>
                <a:t> Filter Selection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18885" y="2039943"/>
              <a:ext cx="13672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dirty="0"/>
                <a:t>Frequency Scale Selection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066757" y="1607895"/>
              <a:ext cx="0" cy="288032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426797" y="1607895"/>
              <a:ext cx="0" cy="288032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722941" y="1607895"/>
              <a:ext cx="0" cy="288032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082981" y="1607895"/>
              <a:ext cx="0" cy="288032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886736" y="1906380"/>
              <a:ext cx="3600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dirty="0"/>
                <a:t>S2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46965" y="1906380"/>
              <a:ext cx="3600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dirty="0"/>
                <a:t>S3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42965" y="1895927"/>
              <a:ext cx="3600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dirty="0"/>
                <a:t>S0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02965" y="1895927"/>
              <a:ext cx="3600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dirty="0"/>
                <a:t>S1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587037" y="1031831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587037" y="1463879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947077" y="1463879"/>
              <a:ext cx="0" cy="2880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766965" y="1823919"/>
              <a:ext cx="3600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dirty="0"/>
                <a:t>OE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5911164" y="1850951"/>
              <a:ext cx="7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695132" y="764704"/>
              <a:ext cx="5760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/>
                <a:t>Output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6163101" y="1103839"/>
              <a:ext cx="1080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271196" y="959823"/>
              <a:ext cx="1080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379291" y="1103839"/>
              <a:ext cx="1080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487386" y="959823"/>
              <a:ext cx="1080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595481" y="1103839"/>
              <a:ext cx="1080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6271196" y="959823"/>
              <a:ext cx="1" cy="1482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6379125" y="957727"/>
              <a:ext cx="1" cy="1482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6487054" y="955631"/>
              <a:ext cx="1" cy="1482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6594983" y="953535"/>
              <a:ext cx="1" cy="1482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69ACE63-6EB9-4A95-A746-B27D0F3754E3}"/>
                  </a:ext>
                </a:extLst>
              </p:cNvPr>
              <p:cNvSpPr/>
              <p:nvPr/>
            </p:nvSpPr>
            <p:spPr>
              <a:xfrm>
                <a:off x="3484875" y="3244334"/>
                <a:ext cx="2174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𝑅𝑒</m:t>
                          </m:r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𝐸𝑒</m:t>
                          </m: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69ACE63-6EB9-4A95-A746-B27D0F375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75" y="3244334"/>
                <a:ext cx="2174250" cy="369332"/>
              </a:xfrm>
              <a:prstGeom prst="rect">
                <a:avLst/>
              </a:prstGeom>
              <a:blipFill>
                <a:blip r:embed="rId2"/>
                <a:stretch>
                  <a:fillRect t="-119672" r="-23315" b="-18360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4DF14C8-4B70-4E5C-8368-F0BEF2C15755}"/>
                  </a:ext>
                </a:extLst>
              </p:cNvPr>
              <p:cNvSpPr/>
              <p:nvPr/>
            </p:nvSpPr>
            <p:spPr>
              <a:xfrm>
                <a:off x="3246777" y="3871502"/>
                <a:ext cx="2725040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AU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AU" i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 ∙(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255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4DF14C8-4B70-4E5C-8368-F0BEF2C15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777" y="3871502"/>
                <a:ext cx="2725040" cy="629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2B9630-E129-41D0-9D5D-53314AB3EDAA}"/>
                  </a:ext>
                </a:extLst>
              </p:cNvPr>
              <p:cNvSpPr/>
              <p:nvPr/>
            </p:nvSpPr>
            <p:spPr>
              <a:xfrm>
                <a:off x="3464432" y="4767935"/>
                <a:ext cx="2289729" cy="678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255 ∙(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2B9630-E129-41D0-9D5D-53314AB3E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432" y="4767935"/>
                <a:ext cx="2289729" cy="678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047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Colli</dc:creator>
  <cp:lastModifiedBy>Marco Colli</cp:lastModifiedBy>
  <cp:revision>5</cp:revision>
  <dcterms:created xsi:type="dcterms:W3CDTF">2013-11-24T02:55:23Z</dcterms:created>
  <dcterms:modified xsi:type="dcterms:W3CDTF">2018-08-11T02:54:01Z</dcterms:modified>
</cp:coreProperties>
</file>