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45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98EC-434B-4485-8071-B72996E1CC3F}" type="datetimeFigureOut">
              <a:rPr lang="en-AU" smtClean="0"/>
              <a:t>15/02/2018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FE1A-3837-4274-AB54-FD448CFD84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62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98EC-434B-4485-8071-B72996E1CC3F}" type="datetimeFigureOut">
              <a:rPr lang="en-AU" smtClean="0"/>
              <a:t>15/02/2018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FE1A-3837-4274-AB54-FD448CFD84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784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98EC-434B-4485-8071-B72996E1CC3F}" type="datetimeFigureOut">
              <a:rPr lang="en-AU" smtClean="0"/>
              <a:t>15/02/2018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FE1A-3837-4274-AB54-FD448CFD84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4909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98EC-434B-4485-8071-B72996E1CC3F}" type="datetimeFigureOut">
              <a:rPr lang="en-AU" smtClean="0"/>
              <a:t>15/02/2018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FE1A-3837-4274-AB54-FD448CFD84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5933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98EC-434B-4485-8071-B72996E1CC3F}" type="datetimeFigureOut">
              <a:rPr lang="en-AU" smtClean="0"/>
              <a:t>15/02/2018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FE1A-3837-4274-AB54-FD448CFD84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379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98EC-434B-4485-8071-B72996E1CC3F}" type="datetimeFigureOut">
              <a:rPr lang="en-AU" smtClean="0"/>
              <a:t>15/02/2018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FE1A-3837-4274-AB54-FD448CFD84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2935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98EC-434B-4485-8071-B72996E1CC3F}" type="datetimeFigureOut">
              <a:rPr lang="en-AU" smtClean="0"/>
              <a:t>15/02/2018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FE1A-3837-4274-AB54-FD448CFD84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8620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98EC-434B-4485-8071-B72996E1CC3F}" type="datetimeFigureOut">
              <a:rPr lang="en-AU" smtClean="0"/>
              <a:t>15/02/2018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FE1A-3837-4274-AB54-FD448CFD84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2214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98EC-434B-4485-8071-B72996E1CC3F}" type="datetimeFigureOut">
              <a:rPr lang="en-AU" smtClean="0"/>
              <a:t>15/02/2018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FE1A-3837-4274-AB54-FD448CFD84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3610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98EC-434B-4485-8071-B72996E1CC3F}" type="datetimeFigureOut">
              <a:rPr lang="en-AU" smtClean="0"/>
              <a:t>15/02/2018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FE1A-3837-4274-AB54-FD448CFD84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1650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98EC-434B-4485-8071-B72996E1CC3F}" type="datetimeFigureOut">
              <a:rPr lang="en-AU" smtClean="0"/>
              <a:t>15/02/2018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FE1A-3837-4274-AB54-FD448CFD84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285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E98EC-434B-4485-8071-B72996E1CC3F}" type="datetimeFigureOut">
              <a:rPr lang="en-AU" smtClean="0"/>
              <a:t>15/02/2018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8FE1A-3837-4274-AB54-FD448CFD84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2494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1547664" y="764704"/>
            <a:ext cx="5155912" cy="1675349"/>
            <a:chOff x="1180699" y="2081753"/>
            <a:chExt cx="5155912" cy="1675349"/>
          </a:xfrm>
        </p:grpSpPr>
        <p:sp>
          <p:nvSpPr>
            <p:cNvPr id="4" name="Rectangle 3"/>
            <p:cNvSpPr/>
            <p:nvPr/>
          </p:nvSpPr>
          <p:spPr>
            <a:xfrm>
              <a:off x="2195736" y="2204864"/>
              <a:ext cx="1368152" cy="72008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Photodiode Array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851920" y="2204864"/>
              <a:ext cx="1368152" cy="72008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Current-to-Frequency Converter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123728" y="2132856"/>
              <a:ext cx="3168352" cy="86409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8" name="Straight Connector 7"/>
            <p:cNvCxnSpPr>
              <a:stCxn id="4" idx="3"/>
              <a:endCxn id="5" idx="1"/>
            </p:cNvCxnSpPr>
            <p:nvPr/>
          </p:nvCxnSpPr>
          <p:spPr>
            <a:xfrm>
              <a:off x="3563888" y="2564904"/>
              <a:ext cx="2880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547664" y="2420888"/>
              <a:ext cx="457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547664" y="2708920"/>
              <a:ext cx="457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180699" y="2420888"/>
              <a:ext cx="5760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000" dirty="0"/>
                <a:t>Light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83768" y="3356992"/>
              <a:ext cx="7920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000" dirty="0" err="1"/>
                <a:t>Color</a:t>
              </a:r>
              <a:r>
                <a:rPr lang="en-AU" sz="1000" dirty="0"/>
                <a:t> Filter Selection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51920" y="3356992"/>
              <a:ext cx="13672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000" dirty="0"/>
                <a:t>Frequency Scale Selection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2699792" y="2924944"/>
              <a:ext cx="0" cy="2880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059832" y="2924944"/>
              <a:ext cx="0" cy="2880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355976" y="2924944"/>
              <a:ext cx="0" cy="2880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716016" y="2924944"/>
              <a:ext cx="0" cy="2880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519771" y="3223429"/>
              <a:ext cx="3600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000" dirty="0"/>
                <a:t>S2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80000" y="3223429"/>
              <a:ext cx="3600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000" dirty="0"/>
                <a:t>S3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76000" y="3212976"/>
              <a:ext cx="3600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000" dirty="0"/>
                <a:t>S0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536000" y="3212976"/>
              <a:ext cx="3600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000" dirty="0"/>
                <a:t>S1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5220072" y="2348880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220072" y="2780928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580112" y="2780928"/>
              <a:ext cx="0" cy="2880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400000" y="3140968"/>
              <a:ext cx="3600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000" dirty="0"/>
                <a:t>OE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5544199" y="3168000"/>
              <a:ext cx="72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5328167" y="2081753"/>
              <a:ext cx="5760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000" dirty="0"/>
                <a:t>Output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5796136" y="2420888"/>
              <a:ext cx="10809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904231" y="2276872"/>
              <a:ext cx="10809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6012326" y="2420888"/>
              <a:ext cx="10809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6120421" y="2276872"/>
              <a:ext cx="10809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6228516" y="2420888"/>
              <a:ext cx="10809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5904231" y="2276872"/>
              <a:ext cx="1" cy="1482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6012160" y="2274776"/>
              <a:ext cx="1" cy="1482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6120089" y="2272680"/>
              <a:ext cx="1" cy="1482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6228018" y="2270584"/>
              <a:ext cx="1" cy="1482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69ACE63-6EB9-4A95-A746-B27D0F3754E3}"/>
                  </a:ext>
                </a:extLst>
              </p:cNvPr>
              <p:cNvSpPr/>
              <p:nvPr/>
            </p:nvSpPr>
            <p:spPr>
              <a:xfrm>
                <a:off x="3484875" y="3244334"/>
                <a:ext cx="21742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AU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  <m:r>
                            <a:rPr lang="en-AU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AU" i="0"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𝑅𝑒</m:t>
                          </m:r>
                          <m:r>
                            <a:rPr lang="en-AU" i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𝐸𝑒</m:t>
                          </m:r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69ACE63-6EB9-4A95-A746-B27D0F3754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875" y="3244334"/>
                <a:ext cx="2174250" cy="369332"/>
              </a:xfrm>
              <a:prstGeom prst="rect">
                <a:avLst/>
              </a:prstGeom>
              <a:blipFill>
                <a:blip r:embed="rId2"/>
                <a:stretch>
                  <a:fillRect t="-119672" r="-23315" b="-18360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4DF14C8-4B70-4E5C-8368-F0BEF2C15755}"/>
                  </a:ext>
                </a:extLst>
              </p:cNvPr>
              <p:cNvSpPr/>
              <p:nvPr/>
            </p:nvSpPr>
            <p:spPr>
              <a:xfrm>
                <a:off x="3246777" y="3871502"/>
                <a:ext cx="2725040" cy="629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AU" i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AU" i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i="0">
                                  <a:latin typeface="Cambria Math" panose="02040503050406030204" pitchFamily="18" charset="0"/>
                                </a:rPr>
                                <m:t> ∙(</m:t>
                              </m:r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  <m:r>
                                <a:rPr lang="en-AU" i="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AU" i="0">
                              <a:latin typeface="Cambria Math" panose="02040503050406030204" pitchFamily="18" charset="0"/>
                            </a:rPr>
                            <m:t>255</m:t>
                          </m:r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4DF14C8-4B70-4E5C-8368-F0BEF2C157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777" y="3871502"/>
                <a:ext cx="2725040" cy="629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22B9630-E129-41D0-9D5D-53314AB3EDAA}"/>
                  </a:ext>
                </a:extLst>
              </p:cNvPr>
              <p:cNvSpPr/>
              <p:nvPr/>
            </p:nvSpPr>
            <p:spPr>
              <a:xfrm>
                <a:off x="3464432" y="4767935"/>
                <a:ext cx="2289729" cy="6784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i="0">
                                  <a:latin typeface="Cambria Math" panose="02040503050406030204" pitchFamily="18" charset="0"/>
                                </a:rPr>
                                <m:t>255 ∙(</m:t>
                              </m:r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  <m:r>
                                <a:rPr lang="en-AU" i="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  <m:r>
                                <a:rPr lang="en-AU" i="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22B9630-E129-41D0-9D5D-53314AB3ED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432" y="4767935"/>
                <a:ext cx="2289729" cy="6784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8047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26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Colli</dc:creator>
  <cp:lastModifiedBy>Marco Colli</cp:lastModifiedBy>
  <cp:revision>4</cp:revision>
  <dcterms:created xsi:type="dcterms:W3CDTF">2013-11-24T02:55:23Z</dcterms:created>
  <dcterms:modified xsi:type="dcterms:W3CDTF">2018-02-15T04:17:02Z</dcterms:modified>
</cp:coreProperties>
</file>