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DF48-3547-456A-9605-1AFF9CFF3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7435D-A520-4904-A4DB-931380614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2D96-8B5C-4008-A20A-92332E57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D432-63E8-417C-98C0-E37CB66D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3716-DCD5-45A1-8457-C6DC0CA2F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32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D30D7-99F3-4430-9C7A-0D5230E1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3A8AC-B2B8-4F8C-8B29-9863AB332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F7F7-F12F-4A14-9ECD-CCA1FB19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6887-638A-4D99-A526-90F67521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F9FDC-F0D8-4B69-8BD5-0FA0F7FB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60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F0C11-5F01-42F7-B0BE-3864C923A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10F11-DDD3-49DC-B2C0-EFA8EDD48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F524-E663-4D63-B6F2-4CF73A6A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BB3B-1C29-48BC-94DF-C36A7F5C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C7FE-1633-4643-9458-CD574393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43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2EDF-9C83-423A-A2C5-4361BB70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C1FD-3B2A-45A3-9258-0A6C792AF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3DF1-2348-4610-81BF-FAA42FF2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B8353-0B41-4E7F-A8AA-514FAA1F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CE22-D8F7-4FE8-93C2-19507211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31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7645-DA70-467E-A770-3480B415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FB2D-44DB-4E69-9CA6-F104F04C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7FF4-ED46-403E-AF5A-8082F8C4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59AB-112F-42E2-B386-1FCB2A76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598D-A142-4142-A6F3-21F8DEB9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61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2CC2-0F71-43C1-A49D-B6D4772A8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D064-4432-4B1F-B320-22D5E1B3B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2C558-0F1E-451F-84C2-7BFB9807C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B965-98DC-4978-B8D0-955EFAE6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AD010-4CA6-43DF-99FB-27851587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B73F1-1173-41A9-A949-D3C260F6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12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B529-DB10-41BD-A983-8A6079100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A9A54-F1AE-481F-B17E-A2B8EFFE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59FCC-213C-420B-AB68-75EF37098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9457B-EC24-4B67-8199-2D75AF3AB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9A3C8-AA45-465F-A57C-3895D45E2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8423C-79CE-4ED6-A966-62353015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0ECC4-6482-4500-A4C8-4142AD45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86ECD6-7C0A-47FC-BD05-A223D95C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495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951B-86FE-4031-AA97-A7203DA5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4B116-1F80-401C-862C-05A86993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140BD-F5C6-43BA-A184-E40ACF04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56FE4-E8A2-4091-807E-D6AA910A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97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34FC1-4803-43AE-BE89-566DEE00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1D282-0EA4-4DD6-A0C2-E0191687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26036-AF93-473A-B828-3B259496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48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7E35-29B1-4B49-A9A8-FBDE5A5D2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B8FE-FA39-4C72-9B8A-04F838E5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14018-6ED4-4FF7-8706-9545F6C09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78121-254A-4133-9C83-21C5577D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E1DC9-0AA1-4A67-BCBE-96EE5F71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F25FC-D89C-4DA3-9FDB-33481B9C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497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8A82-6A19-48FB-9252-B19598D7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10299-4294-44EA-9FB7-6EC8509C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40382-1CB1-43BE-A521-81441A05C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FAAE7-4CCE-4083-A978-4037BB20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37A2E-A044-43C6-9EA9-D4ECB732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889C5-7079-49A5-AF79-23FCDE7E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161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93E70-9750-4D08-9B8A-34418C27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B4EB9-1BBD-41E6-AA30-74496CB03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D0FA4-C54F-4413-A98C-5F360DA8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30938-8FED-4A60-BE48-BD9394A3609F}" type="datetimeFigureOut">
              <a:rPr lang="en-AU" smtClean="0"/>
              <a:t>26/03/2020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BDB4-93D4-4485-8ACE-A1EFFFF9C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4C10-B9FE-4A22-84DE-26520ADC0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C4CDA-A698-46E3-A486-02690EBD5D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71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9E1563-89F8-4679-BC4B-4D655563F521}"/>
              </a:ext>
            </a:extLst>
          </p:cNvPr>
          <p:cNvSpPr/>
          <p:nvPr/>
        </p:nvSpPr>
        <p:spPr>
          <a:xfrm>
            <a:off x="1243584" y="2729358"/>
            <a:ext cx="2286000" cy="1353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9F9DC-B2F0-40FF-9AAF-1F9C52426E53}"/>
              </a:ext>
            </a:extLst>
          </p:cNvPr>
          <p:cNvSpPr/>
          <p:nvPr/>
        </p:nvSpPr>
        <p:spPr>
          <a:xfrm>
            <a:off x="1243584" y="2670048"/>
            <a:ext cx="228600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25BC5-E459-487E-94E0-CDC913ED4585}"/>
              </a:ext>
            </a:extLst>
          </p:cNvPr>
          <p:cNvSpPr/>
          <p:nvPr/>
        </p:nvSpPr>
        <p:spPr>
          <a:xfrm>
            <a:off x="1243584" y="2604366"/>
            <a:ext cx="2286000" cy="6568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1F69B-C436-4594-8336-C9EC145006B5}"/>
              </a:ext>
            </a:extLst>
          </p:cNvPr>
          <p:cNvSpPr/>
          <p:nvPr/>
        </p:nvSpPr>
        <p:spPr>
          <a:xfrm>
            <a:off x="2084772" y="2724427"/>
            <a:ext cx="603624" cy="457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072EE-999D-4964-AD77-307D29B3E84D}"/>
              </a:ext>
            </a:extLst>
          </p:cNvPr>
          <p:cNvSpPr/>
          <p:nvPr/>
        </p:nvSpPr>
        <p:spPr>
          <a:xfrm>
            <a:off x="1243584" y="2527052"/>
            <a:ext cx="370541" cy="65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3C323-0C7F-473C-8C68-01C16B987D90}"/>
              </a:ext>
            </a:extLst>
          </p:cNvPr>
          <p:cNvSpPr/>
          <p:nvPr/>
        </p:nvSpPr>
        <p:spPr>
          <a:xfrm>
            <a:off x="3159043" y="2526590"/>
            <a:ext cx="370541" cy="6737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5787A-0C1D-4E85-8255-29CEE805FD9B}"/>
              </a:ext>
            </a:extLst>
          </p:cNvPr>
          <p:cNvSpPr/>
          <p:nvPr/>
        </p:nvSpPr>
        <p:spPr>
          <a:xfrm>
            <a:off x="1243583" y="2876819"/>
            <a:ext cx="2286000" cy="65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A1EF36-B9FB-4E14-A9B1-7CD8BFF9DBFA}"/>
              </a:ext>
            </a:extLst>
          </p:cNvPr>
          <p:cNvSpPr/>
          <p:nvPr/>
        </p:nvSpPr>
        <p:spPr>
          <a:xfrm rot="5400000">
            <a:off x="1000417" y="2701935"/>
            <a:ext cx="415448" cy="65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A64601-18DD-4269-A2FE-528283F298A1}"/>
              </a:ext>
            </a:extLst>
          </p:cNvPr>
          <p:cNvSpPr/>
          <p:nvPr/>
        </p:nvSpPr>
        <p:spPr>
          <a:xfrm rot="5400000">
            <a:off x="3353601" y="2701936"/>
            <a:ext cx="415448" cy="65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1215DEA-D171-47BB-A50C-8587E0281292}"/>
              </a:ext>
            </a:extLst>
          </p:cNvPr>
          <p:cNvGrpSpPr/>
          <p:nvPr/>
        </p:nvGrpSpPr>
        <p:grpSpPr>
          <a:xfrm>
            <a:off x="1327739" y="1712119"/>
            <a:ext cx="52312" cy="847775"/>
            <a:chOff x="1288332" y="1712119"/>
            <a:chExt cx="52312" cy="84777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47CECD-880B-45A6-8E52-91D5D9B35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332" y="1712119"/>
              <a:ext cx="0" cy="847775"/>
            </a:xfrm>
            <a:prstGeom prst="line">
              <a:avLst/>
            </a:prstGeom>
            <a:ln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121037-0433-4B38-92D8-24B04C770828}"/>
                </a:ext>
              </a:extLst>
            </p:cNvPr>
            <p:cNvCxnSpPr/>
            <p:nvPr/>
          </p:nvCxnSpPr>
          <p:spPr>
            <a:xfrm>
              <a:off x="1288332" y="1712354"/>
              <a:ext cx="523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E6A153-50C3-45FA-95FE-3B999C6CC66D}"/>
              </a:ext>
            </a:extLst>
          </p:cNvPr>
          <p:cNvGrpSpPr/>
          <p:nvPr/>
        </p:nvGrpSpPr>
        <p:grpSpPr>
          <a:xfrm>
            <a:off x="1687099" y="1881550"/>
            <a:ext cx="52312" cy="755658"/>
            <a:chOff x="1671687" y="1881550"/>
            <a:chExt cx="52312" cy="75565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CB51CA-8973-4B19-9376-26A5763EF2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1687" y="1881550"/>
              <a:ext cx="0" cy="755658"/>
            </a:xfrm>
            <a:prstGeom prst="line">
              <a:avLst/>
            </a:prstGeom>
            <a:ln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D3ABF1-1540-4027-8384-AF8157D6C309}"/>
                </a:ext>
              </a:extLst>
            </p:cNvPr>
            <p:cNvCxnSpPr/>
            <p:nvPr/>
          </p:nvCxnSpPr>
          <p:spPr>
            <a:xfrm>
              <a:off x="1671687" y="1881550"/>
              <a:ext cx="523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FDB1AE1-85B8-474D-85D0-94DE66E3541D}"/>
              </a:ext>
            </a:extLst>
          </p:cNvPr>
          <p:cNvGrpSpPr/>
          <p:nvPr/>
        </p:nvGrpSpPr>
        <p:grpSpPr>
          <a:xfrm>
            <a:off x="1984288" y="2048110"/>
            <a:ext cx="52312" cy="644798"/>
            <a:chOff x="1789523" y="2048111"/>
            <a:chExt cx="52312" cy="64479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8B9328-85C2-40CC-B906-CFB8C11E1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9523" y="2048111"/>
              <a:ext cx="0" cy="644798"/>
            </a:xfrm>
            <a:prstGeom prst="line">
              <a:avLst/>
            </a:prstGeom>
            <a:ln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656A817-0987-43F4-B467-A2A65371B4F5}"/>
                </a:ext>
              </a:extLst>
            </p:cNvPr>
            <p:cNvCxnSpPr/>
            <p:nvPr/>
          </p:nvCxnSpPr>
          <p:spPr>
            <a:xfrm>
              <a:off x="1789523" y="2048111"/>
              <a:ext cx="523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89BAFB-4592-46F2-9F2F-046C89AB06B9}"/>
              </a:ext>
            </a:extLst>
          </p:cNvPr>
          <p:cNvGrpSpPr/>
          <p:nvPr/>
        </p:nvGrpSpPr>
        <p:grpSpPr>
          <a:xfrm>
            <a:off x="2391207" y="2203462"/>
            <a:ext cx="52312" cy="543825"/>
            <a:chOff x="2136745" y="2203463"/>
            <a:chExt cx="52312" cy="54382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0950B-E3DC-4AF0-95D1-B55D747DC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6745" y="2203463"/>
              <a:ext cx="398" cy="543825"/>
            </a:xfrm>
            <a:prstGeom prst="line">
              <a:avLst/>
            </a:prstGeom>
            <a:ln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C5651C-0B60-4837-AEAC-60EC08D5FFBB}"/>
                </a:ext>
              </a:extLst>
            </p:cNvPr>
            <p:cNvCxnSpPr/>
            <p:nvPr/>
          </p:nvCxnSpPr>
          <p:spPr>
            <a:xfrm>
              <a:off x="2136745" y="2203463"/>
              <a:ext cx="523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DE0231-AEE2-4DB5-AC49-4F319CF7C1EB}"/>
              </a:ext>
            </a:extLst>
          </p:cNvPr>
          <p:cNvGrpSpPr/>
          <p:nvPr/>
        </p:nvGrpSpPr>
        <p:grpSpPr>
          <a:xfrm>
            <a:off x="2766959" y="2405063"/>
            <a:ext cx="52312" cy="391232"/>
            <a:chOff x="2751058" y="2405812"/>
            <a:chExt cx="52312" cy="39123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879D87-B647-4158-ADBE-5FC0D33E8C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1058" y="2405812"/>
              <a:ext cx="0" cy="391232"/>
            </a:xfrm>
            <a:prstGeom prst="line">
              <a:avLst/>
            </a:prstGeom>
            <a:ln>
              <a:solidFill>
                <a:srgbClr val="FF0000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BE3B5B-6B36-4EDC-8ABA-4A9B1FB6B183}"/>
                </a:ext>
              </a:extLst>
            </p:cNvPr>
            <p:cNvCxnSpPr/>
            <p:nvPr/>
          </p:nvCxnSpPr>
          <p:spPr>
            <a:xfrm>
              <a:off x="2751058" y="2405812"/>
              <a:ext cx="523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376F044-3A71-4931-AD50-28A08A8FC51A}"/>
              </a:ext>
            </a:extLst>
          </p:cNvPr>
          <p:cNvSpPr txBox="1"/>
          <p:nvPr/>
        </p:nvSpPr>
        <p:spPr>
          <a:xfrm>
            <a:off x="1309687" y="1601932"/>
            <a:ext cx="6447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Outer Case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395CEF-E953-47A4-BD53-AD04EFF392BF}"/>
              </a:ext>
            </a:extLst>
          </p:cNvPr>
          <p:cNvSpPr txBox="1"/>
          <p:nvPr/>
        </p:nvSpPr>
        <p:spPr>
          <a:xfrm>
            <a:off x="1669877" y="1771247"/>
            <a:ext cx="10070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Firm foam top layer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7D65BE-49B4-4921-BC69-0A716D506046}"/>
              </a:ext>
            </a:extLst>
          </p:cNvPr>
          <p:cNvSpPr txBox="1"/>
          <p:nvPr/>
        </p:nvSpPr>
        <p:spPr>
          <a:xfrm>
            <a:off x="1954415" y="1937728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Metal plate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725AEF-0D34-4BAF-9906-897E93C768C8}"/>
              </a:ext>
            </a:extLst>
          </p:cNvPr>
          <p:cNvSpPr txBox="1"/>
          <p:nvPr/>
        </p:nvSpPr>
        <p:spPr>
          <a:xfrm>
            <a:off x="2361347" y="2094413"/>
            <a:ext cx="14295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Piezo sensor bonded to plate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9B78F5-5595-4578-A1A8-4C212DD959B6}"/>
              </a:ext>
            </a:extLst>
          </p:cNvPr>
          <p:cNvSpPr txBox="1"/>
          <p:nvPr/>
        </p:nvSpPr>
        <p:spPr>
          <a:xfrm>
            <a:off x="2744827" y="2292413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/>
              <a:t>Soft foam backer</a:t>
            </a:r>
          </a:p>
        </p:txBody>
      </p:sp>
    </p:spTree>
    <p:extLst>
      <p:ext uri="{BB962C8B-B14F-4D97-AF65-F5344CB8AC3E}">
        <p14:creationId xmlns:p14="http://schemas.microsoft.com/office/powerpoint/2010/main" val="23358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Colli</dc:creator>
  <cp:lastModifiedBy>Marco Colli</cp:lastModifiedBy>
  <cp:revision>4</cp:revision>
  <dcterms:created xsi:type="dcterms:W3CDTF">2020-03-26T00:46:56Z</dcterms:created>
  <dcterms:modified xsi:type="dcterms:W3CDTF">2020-03-26T01:14:55Z</dcterms:modified>
</cp:coreProperties>
</file>