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3182-8542-4AFE-9F71-9DABD9E6638D}" type="datetimeFigureOut">
              <a:rPr lang="en-AU" smtClean="0"/>
              <a:t>25/02/2016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D5FD-7D2D-46D9-9FD6-0CFEBC9761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5785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3182-8542-4AFE-9F71-9DABD9E6638D}" type="datetimeFigureOut">
              <a:rPr lang="en-AU" smtClean="0"/>
              <a:t>25/02/2016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D5FD-7D2D-46D9-9FD6-0CFEBC9761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148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3182-8542-4AFE-9F71-9DABD9E6638D}" type="datetimeFigureOut">
              <a:rPr lang="en-AU" smtClean="0"/>
              <a:t>25/02/2016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D5FD-7D2D-46D9-9FD6-0CFEBC9761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3666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3182-8542-4AFE-9F71-9DABD9E6638D}" type="datetimeFigureOut">
              <a:rPr lang="en-AU" smtClean="0"/>
              <a:t>25/02/2016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D5FD-7D2D-46D9-9FD6-0CFEBC9761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5832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3182-8542-4AFE-9F71-9DABD9E6638D}" type="datetimeFigureOut">
              <a:rPr lang="en-AU" smtClean="0"/>
              <a:t>25/02/2016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D5FD-7D2D-46D9-9FD6-0CFEBC9761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3878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3182-8542-4AFE-9F71-9DABD9E6638D}" type="datetimeFigureOut">
              <a:rPr lang="en-AU" smtClean="0"/>
              <a:t>25/02/2016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D5FD-7D2D-46D9-9FD6-0CFEBC9761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926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3182-8542-4AFE-9F71-9DABD9E6638D}" type="datetimeFigureOut">
              <a:rPr lang="en-AU" smtClean="0"/>
              <a:t>25/02/2016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D5FD-7D2D-46D9-9FD6-0CFEBC9761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199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3182-8542-4AFE-9F71-9DABD9E6638D}" type="datetimeFigureOut">
              <a:rPr lang="en-AU" smtClean="0"/>
              <a:t>25/02/2016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D5FD-7D2D-46D9-9FD6-0CFEBC9761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000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3182-8542-4AFE-9F71-9DABD9E6638D}" type="datetimeFigureOut">
              <a:rPr lang="en-AU" smtClean="0"/>
              <a:t>25/02/2016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D5FD-7D2D-46D9-9FD6-0CFEBC9761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6494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3182-8542-4AFE-9F71-9DABD9E6638D}" type="datetimeFigureOut">
              <a:rPr lang="en-AU" smtClean="0"/>
              <a:t>25/02/2016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D5FD-7D2D-46D9-9FD6-0CFEBC9761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3184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3182-8542-4AFE-9F71-9DABD9E6638D}" type="datetimeFigureOut">
              <a:rPr lang="en-AU" smtClean="0"/>
              <a:t>25/02/2016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D5FD-7D2D-46D9-9FD6-0CFEBC9761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5990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A3182-8542-4AFE-9F71-9DABD9E6638D}" type="datetimeFigureOut">
              <a:rPr lang="en-AU" smtClean="0"/>
              <a:t>25/02/2016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7D5FD-7D2D-46D9-9FD6-0CFEBC9761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1204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/>
        </p:nvCxnSpPr>
        <p:spPr>
          <a:xfrm>
            <a:off x="1663960" y="3268822"/>
            <a:ext cx="4236098" cy="9330"/>
          </a:xfrm>
          <a:prstGeom prst="line">
            <a:avLst/>
          </a:prstGeom>
          <a:ln w="25400" cap="sq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806922" y="3032361"/>
            <a:ext cx="1499287" cy="469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Output Relay</a:t>
            </a:r>
          </a:p>
        </p:txBody>
      </p:sp>
      <p:sp>
        <p:nvSpPr>
          <p:cNvPr id="7" name="Rectangle 6"/>
          <p:cNvSpPr/>
          <p:nvPr/>
        </p:nvSpPr>
        <p:spPr>
          <a:xfrm>
            <a:off x="735105" y="2068535"/>
            <a:ext cx="1499287" cy="52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Rotary Encoder</a:t>
            </a:r>
          </a:p>
        </p:txBody>
      </p:sp>
      <p:sp>
        <p:nvSpPr>
          <p:cNvPr id="8" name="Rectangle 7"/>
          <p:cNvSpPr/>
          <p:nvPr/>
        </p:nvSpPr>
        <p:spPr>
          <a:xfrm>
            <a:off x="735106" y="1566029"/>
            <a:ext cx="1499287" cy="453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Select Switch</a:t>
            </a:r>
          </a:p>
        </p:txBody>
      </p:sp>
      <p:sp>
        <p:nvSpPr>
          <p:cNvPr id="9" name="Rectangle 8"/>
          <p:cNvSpPr/>
          <p:nvPr/>
        </p:nvSpPr>
        <p:spPr>
          <a:xfrm>
            <a:off x="2806922" y="721650"/>
            <a:ext cx="1499287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LED Display</a:t>
            </a:r>
          </a:p>
        </p:txBody>
      </p:sp>
      <p:cxnSp>
        <p:nvCxnSpPr>
          <p:cNvPr id="11" name="Straight Arrow Connector 10"/>
          <p:cNvCxnSpPr>
            <a:stCxn id="6" idx="0"/>
            <a:endCxn id="9" idx="2"/>
          </p:cNvCxnSpPr>
          <p:nvPr/>
        </p:nvCxnSpPr>
        <p:spPr>
          <a:xfrm flipV="1">
            <a:off x="3556566" y="1104709"/>
            <a:ext cx="0" cy="52310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4" idx="0"/>
          </p:cNvCxnSpPr>
          <p:nvPr/>
        </p:nvCxnSpPr>
        <p:spPr>
          <a:xfrm>
            <a:off x="3556566" y="2509259"/>
            <a:ext cx="0" cy="52310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1"/>
          </p:cNvCxnSpPr>
          <p:nvPr/>
        </p:nvCxnSpPr>
        <p:spPr>
          <a:xfrm flipV="1">
            <a:off x="2234392" y="2068535"/>
            <a:ext cx="572530" cy="2615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6" idx="1"/>
          </p:cNvCxnSpPr>
          <p:nvPr/>
        </p:nvCxnSpPr>
        <p:spPr>
          <a:xfrm>
            <a:off x="2234393" y="1792570"/>
            <a:ext cx="572529" cy="2759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651519" y="3657600"/>
            <a:ext cx="4236098" cy="9330"/>
          </a:xfrm>
          <a:prstGeom prst="line">
            <a:avLst/>
          </a:prstGeom>
          <a:ln w="25400" cap="sq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4306209" y="2014531"/>
            <a:ext cx="572529" cy="0"/>
          </a:xfrm>
          <a:prstGeom prst="line">
            <a:avLst/>
          </a:prstGeom>
          <a:ln w="25400" cap="sq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309313" y="2166931"/>
            <a:ext cx="572529" cy="0"/>
          </a:xfrm>
          <a:prstGeom prst="line">
            <a:avLst/>
          </a:prstGeom>
          <a:ln w="25400" cap="sq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433953" y="2330086"/>
            <a:ext cx="0" cy="948066"/>
          </a:xfrm>
          <a:prstGeom prst="line">
            <a:avLst/>
          </a:prstGeom>
          <a:ln w="25400" cap="sq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5" idx="2"/>
          </p:cNvCxnSpPr>
          <p:nvPr/>
        </p:nvCxnSpPr>
        <p:spPr>
          <a:xfrm flipH="1">
            <a:off x="5628381" y="2330086"/>
            <a:ext cx="1" cy="1336844"/>
          </a:xfrm>
          <a:prstGeom prst="line">
            <a:avLst/>
          </a:prstGeom>
          <a:ln w="25400" cap="sq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878738" y="1839937"/>
            <a:ext cx="1499287" cy="490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PS Module</a:t>
            </a:r>
          </a:p>
        </p:txBody>
      </p:sp>
      <p:sp>
        <p:nvSpPr>
          <p:cNvPr id="6" name="Rectangle 5"/>
          <p:cNvSpPr/>
          <p:nvPr/>
        </p:nvSpPr>
        <p:spPr>
          <a:xfrm>
            <a:off x="2806922" y="1627811"/>
            <a:ext cx="1499287" cy="881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Arduino Mini</a:t>
            </a:r>
          </a:p>
        </p:txBody>
      </p:sp>
      <p:sp>
        <p:nvSpPr>
          <p:cNvPr id="19" name="Oval 18"/>
          <p:cNvSpPr/>
          <p:nvPr/>
        </p:nvSpPr>
        <p:spPr>
          <a:xfrm>
            <a:off x="8235533" y="3385001"/>
            <a:ext cx="1080000" cy="504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IDLE</a:t>
            </a:r>
          </a:p>
        </p:txBody>
      </p:sp>
      <p:sp>
        <p:nvSpPr>
          <p:cNvPr id="20" name="Oval 19"/>
          <p:cNvSpPr/>
          <p:nvPr/>
        </p:nvSpPr>
        <p:spPr>
          <a:xfrm>
            <a:off x="8235533" y="2365927"/>
            <a:ext cx="1080000" cy="504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INIT</a:t>
            </a:r>
          </a:p>
        </p:txBody>
      </p:sp>
      <p:sp>
        <p:nvSpPr>
          <p:cNvPr id="21" name="Oval 20"/>
          <p:cNvSpPr/>
          <p:nvPr/>
        </p:nvSpPr>
        <p:spPr>
          <a:xfrm>
            <a:off x="8235533" y="4404075"/>
            <a:ext cx="1080000" cy="504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3" name="Oval 22"/>
          <p:cNvSpPr/>
          <p:nvPr/>
        </p:nvSpPr>
        <p:spPr>
          <a:xfrm>
            <a:off x="10332479" y="5423148"/>
            <a:ext cx="1080000" cy="504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PAUSE</a:t>
            </a:r>
          </a:p>
        </p:txBody>
      </p:sp>
      <p:sp>
        <p:nvSpPr>
          <p:cNvPr id="24" name="Oval 23"/>
          <p:cNvSpPr/>
          <p:nvPr/>
        </p:nvSpPr>
        <p:spPr>
          <a:xfrm>
            <a:off x="8235533" y="5423148"/>
            <a:ext cx="1080000" cy="504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RUNNING</a:t>
            </a:r>
          </a:p>
        </p:txBody>
      </p:sp>
      <p:sp>
        <p:nvSpPr>
          <p:cNvPr id="25" name="Oval 24"/>
          <p:cNvSpPr/>
          <p:nvPr/>
        </p:nvSpPr>
        <p:spPr>
          <a:xfrm>
            <a:off x="6062167" y="5431386"/>
            <a:ext cx="1080000" cy="504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29" name="Curved Connector 28"/>
          <p:cNvCxnSpPr>
            <a:stCxn id="20" idx="4"/>
            <a:endCxn id="19" idx="0"/>
          </p:cNvCxnSpPr>
          <p:nvPr/>
        </p:nvCxnSpPr>
        <p:spPr>
          <a:xfrm rot="5400000">
            <a:off x="8517996" y="3127464"/>
            <a:ext cx="515074" cy="127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19" idx="4"/>
            <a:endCxn id="21" idx="0"/>
          </p:cNvCxnSpPr>
          <p:nvPr/>
        </p:nvCxnSpPr>
        <p:spPr>
          <a:xfrm rot="5400000">
            <a:off x="8517996" y="4146538"/>
            <a:ext cx="515074" cy="127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24" idx="6"/>
            <a:endCxn id="23" idx="2"/>
          </p:cNvCxnSpPr>
          <p:nvPr/>
        </p:nvCxnSpPr>
        <p:spPr>
          <a:xfrm>
            <a:off x="9315533" y="5675148"/>
            <a:ext cx="1016946" cy="127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21" idx="4"/>
            <a:endCxn id="24" idx="0"/>
          </p:cNvCxnSpPr>
          <p:nvPr/>
        </p:nvCxnSpPr>
        <p:spPr>
          <a:xfrm rot="5400000">
            <a:off x="8517997" y="5165611"/>
            <a:ext cx="515073" cy="127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24" idx="2"/>
            <a:endCxn id="25" idx="6"/>
          </p:cNvCxnSpPr>
          <p:nvPr/>
        </p:nvCxnSpPr>
        <p:spPr>
          <a:xfrm rot="10800000" flipV="1">
            <a:off x="7142167" y="5675148"/>
            <a:ext cx="1093366" cy="823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25" idx="0"/>
            <a:endCxn id="20" idx="2"/>
          </p:cNvCxnSpPr>
          <p:nvPr/>
        </p:nvCxnSpPr>
        <p:spPr>
          <a:xfrm rot="5400000" flipH="1" flipV="1">
            <a:off x="6012121" y="3207974"/>
            <a:ext cx="2813459" cy="163336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042919" y="2900354"/>
            <a:ext cx="825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err="1"/>
              <a:t>Init</a:t>
            </a:r>
            <a:r>
              <a:rPr lang="en-AU" sz="1200" dirty="0"/>
              <a:t> </a:t>
            </a:r>
          </a:p>
          <a:p>
            <a:r>
              <a:rPr lang="en-AU" sz="1200" dirty="0"/>
              <a:t>complete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805981" y="3972667"/>
            <a:ext cx="1483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Switch PRESS</a:t>
            </a:r>
          </a:p>
        </p:txBody>
      </p:sp>
      <p:cxnSp>
        <p:nvCxnSpPr>
          <p:cNvPr id="42" name="Curved Connector 41"/>
          <p:cNvCxnSpPr>
            <a:stCxn id="23" idx="4"/>
            <a:endCxn id="24" idx="4"/>
          </p:cNvCxnSpPr>
          <p:nvPr/>
        </p:nvCxnSpPr>
        <p:spPr>
          <a:xfrm rot="5400000">
            <a:off x="9824006" y="4878675"/>
            <a:ext cx="12700" cy="209694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814347" y="4872872"/>
            <a:ext cx="1483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RUN </a:t>
            </a:r>
            <a:r>
              <a:rPr lang="en-AU" sz="1200" dirty="0" err="1"/>
              <a:t>init</a:t>
            </a:r>
            <a:r>
              <a:rPr lang="en-AU" sz="1200" dirty="0"/>
              <a:t> complete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370380" y="5889959"/>
            <a:ext cx="1027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Switch PRESS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218587" y="5731062"/>
            <a:ext cx="1483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Timer Expired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903512" y="3738666"/>
            <a:ext cx="831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Clean up </a:t>
            </a:r>
          </a:p>
          <a:p>
            <a:r>
              <a:rPr lang="en-AU" sz="1200" dirty="0"/>
              <a:t>and reset</a:t>
            </a:r>
          </a:p>
          <a:p>
            <a:r>
              <a:rPr lang="en-AU" sz="1200" dirty="0"/>
              <a:t>FSM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370380" y="5416798"/>
            <a:ext cx="1027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Switch PRESS</a:t>
            </a:r>
          </a:p>
        </p:txBody>
      </p:sp>
      <p:cxnSp>
        <p:nvCxnSpPr>
          <p:cNvPr id="62" name="Curved Connector 61"/>
          <p:cNvCxnSpPr>
            <a:stCxn id="23" idx="4"/>
            <a:endCxn id="25" idx="4"/>
          </p:cNvCxnSpPr>
          <p:nvPr/>
        </p:nvCxnSpPr>
        <p:spPr>
          <a:xfrm rot="5400000">
            <a:off x="8733204" y="3796111"/>
            <a:ext cx="8238" cy="4270312"/>
          </a:xfrm>
          <a:prstGeom prst="curvedConnector3">
            <a:avLst>
              <a:gd name="adj1" fmla="val 57748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188298" y="6429260"/>
            <a:ext cx="1359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Switch LONGPRESS</a:t>
            </a:r>
          </a:p>
        </p:txBody>
      </p:sp>
      <p:cxnSp>
        <p:nvCxnSpPr>
          <p:cNvPr id="67" name="Curved Connector 66"/>
          <p:cNvCxnSpPr>
            <a:stCxn id="19" idx="6"/>
            <a:endCxn id="20" idx="6"/>
          </p:cNvCxnSpPr>
          <p:nvPr/>
        </p:nvCxnSpPr>
        <p:spPr>
          <a:xfrm flipV="1">
            <a:off x="9315533" y="2617927"/>
            <a:ext cx="12700" cy="10190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9633263" y="2900353"/>
            <a:ext cx="825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Rotary Encoder Setting</a:t>
            </a:r>
          </a:p>
        </p:txBody>
      </p:sp>
    </p:spTree>
    <p:extLst>
      <p:ext uri="{BB962C8B-B14F-4D97-AF65-F5344CB8AC3E}">
        <p14:creationId xmlns:p14="http://schemas.microsoft.com/office/powerpoint/2010/main" val="3372627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41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Colli</dc:creator>
  <cp:lastModifiedBy>Marco Colli</cp:lastModifiedBy>
  <cp:revision>5</cp:revision>
  <dcterms:created xsi:type="dcterms:W3CDTF">2016-02-25T00:17:54Z</dcterms:created>
  <dcterms:modified xsi:type="dcterms:W3CDTF">2016-02-25T00:39:12Z</dcterms:modified>
</cp:coreProperties>
</file>