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2305-E35D-491E-9457-167596F69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0B4EF-42B4-43C0-81F0-E076FD0DC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4CE62-889F-4EFF-A756-89684C89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B4BD-D59A-43DA-84B2-E56D33265C2D}" type="datetimeFigureOut">
              <a:rPr lang="en-AU" smtClean="0"/>
              <a:t>14/04/2020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E3C0-CEE0-4C1B-B1A7-4DBEB77E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BB6E6-5F21-458C-9183-258F5528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478E-217B-4D2B-8874-7CE4C5D46A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94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A7DC-D649-4356-8069-043DE459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11650-FCED-498E-A919-853824E90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CBEDD-C6FC-474F-BAFF-EAF6DD7C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B4BD-D59A-43DA-84B2-E56D33265C2D}" type="datetimeFigureOut">
              <a:rPr lang="en-AU" smtClean="0"/>
              <a:t>14/04/2020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1ECAB-7791-49DF-897C-EBC6B32E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0CBB1-C2D6-49FB-98B1-95CAAB94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478E-217B-4D2B-8874-7CE4C5D46A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7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844C2-D81E-49E2-954A-5DD17EE2A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1D345-C5F8-4CB7-B592-427A3E00E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7BEA2-8593-49CE-B13F-DEEBFA06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B4BD-D59A-43DA-84B2-E56D33265C2D}" type="datetimeFigureOut">
              <a:rPr lang="en-AU" smtClean="0"/>
              <a:t>14/04/2020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CA8B1-D5B8-4C8F-9DEE-0C052DEC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A92EB-393C-4141-ACDE-5A515898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478E-217B-4D2B-8874-7CE4C5D46A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96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1F3A-62E1-48A5-9FAD-2FAE5636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B9FB8-9F31-4E51-8F25-0DEF6A584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8C4C5-0C26-4033-A66E-61392D2E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B4BD-D59A-43DA-84B2-E56D33265C2D}" type="datetimeFigureOut">
              <a:rPr lang="en-AU" smtClean="0"/>
              <a:t>14/04/2020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8100-3102-4F7B-96C2-2B6F58BA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445E5-A847-440D-9702-88FCFD74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478E-217B-4D2B-8874-7CE4C5D46A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7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77F3-8020-4543-8954-66B4DCB5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BFA3B-54D2-4E2E-BB87-3ED635A9E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F3249-9BDA-4318-8F71-96BCDDBC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B4BD-D59A-43DA-84B2-E56D33265C2D}" type="datetimeFigureOut">
              <a:rPr lang="en-AU" smtClean="0"/>
              <a:t>14/04/2020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127B-8678-4E31-967B-B27157DE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5F49-57D4-4AF7-91ED-F9CC3187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478E-217B-4D2B-8874-7CE4C5D46A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107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011F-D5A8-407F-A4DF-20EE68BD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9ABAE-41B1-42B9-A78F-6358F22D8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261C5-45DD-4249-85F5-2E3981B3F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57E0F-DA1B-4834-8909-5323FC12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B4BD-D59A-43DA-84B2-E56D33265C2D}" type="datetimeFigureOut">
              <a:rPr lang="en-AU" smtClean="0"/>
              <a:t>14/04/2020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740A3-9624-47EB-BC65-EBE8BF68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03853-4613-4266-86B2-21BE6E48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478E-217B-4D2B-8874-7CE4C5D46A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699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5D92-E8F6-4E9B-932E-3C14AFDE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7BC1C-889F-4C0B-BE72-371E9D9FA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59F02-492C-4FAE-83FE-87012F63F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032A2-C523-41BB-A2B8-8F66DDC41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42DDB-228B-440E-BBC2-9BB0290AE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3DF29-23FF-4C50-AEB9-9E1CD2DC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B4BD-D59A-43DA-84B2-E56D33265C2D}" type="datetimeFigureOut">
              <a:rPr lang="en-AU" smtClean="0"/>
              <a:t>14/04/2020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42580-A2B5-4D8F-9FAC-58782D64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2D6A1-F339-45D5-BBE8-263AB1A1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478E-217B-4D2B-8874-7CE4C5D46A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74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1B36-506A-44A2-B331-5DE48C31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14E3F-1D1E-4EFF-84F2-5D1BB8D2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B4BD-D59A-43DA-84B2-E56D33265C2D}" type="datetimeFigureOut">
              <a:rPr lang="en-AU" smtClean="0"/>
              <a:t>14/04/2020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94D5E-FDC6-4A9F-B6F4-1C6ED18B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0AE3B-6F89-4CD3-B82E-70C0B052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478E-217B-4D2B-8874-7CE4C5D46A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49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2932B-E687-4B62-8785-34F0FE43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B4BD-D59A-43DA-84B2-E56D33265C2D}" type="datetimeFigureOut">
              <a:rPr lang="en-AU" smtClean="0"/>
              <a:t>14/04/2020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47D86-5B8B-44D0-825B-F9309979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84939-5BE6-44C0-941A-29C6A51C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478E-217B-4D2B-8874-7CE4C5D46A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1732-34B0-4AB3-848B-5A2FB713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C5091-2079-49C6-A6C3-938B6C2A3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2D198-5EA4-4F5F-869D-67431C9A3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4F76E-2E76-4404-AFF6-E812F9D2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B4BD-D59A-43DA-84B2-E56D33265C2D}" type="datetimeFigureOut">
              <a:rPr lang="en-AU" smtClean="0"/>
              <a:t>14/04/2020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42736-60F7-42A4-9D04-C01AB48B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EC9FA-C2A6-4814-A8AD-4C62754D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478E-217B-4D2B-8874-7CE4C5D46A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4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2A63-0F0C-4286-814C-3B2EBDF7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9C1B8-54E4-4A3B-9CAA-658356971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478EC-6B61-442C-8442-5A1621438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958A1-E523-4497-91F2-C87B9544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B4BD-D59A-43DA-84B2-E56D33265C2D}" type="datetimeFigureOut">
              <a:rPr lang="en-AU" smtClean="0"/>
              <a:t>14/04/2020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8E647-CA07-494D-8404-DA687224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5AB2E-7634-4A79-9BA3-97D63EBD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478E-217B-4D2B-8874-7CE4C5D46A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38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9EC3D-26CD-40F2-A2E2-DF417639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450DC-04B3-481A-B5A6-187D30287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10F9-794E-4985-AB38-CC2DF08F3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B4BD-D59A-43DA-84B2-E56D33265C2D}" type="datetimeFigureOut">
              <a:rPr lang="en-AU" smtClean="0"/>
              <a:t>14/04/2020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4C098-CFC2-4B1B-9AFE-54BB3E3AB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96468-B221-482B-BD20-B41AEA62C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9478E-217B-4D2B-8874-7CE4C5D46A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86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3243660-374B-43FE-96D1-D7E7A74DD6F6}"/>
              </a:ext>
            </a:extLst>
          </p:cNvPr>
          <p:cNvSpPr/>
          <p:nvPr/>
        </p:nvSpPr>
        <p:spPr>
          <a:xfrm>
            <a:off x="3867150" y="1133475"/>
            <a:ext cx="2880000" cy="28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7FF81F95-9978-4938-B10F-E52DB3999C12}"/>
              </a:ext>
            </a:extLst>
          </p:cNvPr>
          <p:cNvSpPr/>
          <p:nvPr/>
        </p:nvSpPr>
        <p:spPr>
          <a:xfrm rot="5400000">
            <a:off x="3957150" y="1223475"/>
            <a:ext cx="2700000" cy="2700000"/>
          </a:xfrm>
          <a:prstGeom prst="blockArc">
            <a:avLst>
              <a:gd name="adj1" fmla="val 10800000"/>
              <a:gd name="adj2" fmla="val 16179601"/>
              <a:gd name="adj3" fmla="val 271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B8A3A81C-A340-4AA9-95C4-7DE4C25484B7}"/>
              </a:ext>
            </a:extLst>
          </p:cNvPr>
          <p:cNvSpPr/>
          <p:nvPr/>
        </p:nvSpPr>
        <p:spPr>
          <a:xfrm rot="16200000">
            <a:off x="3957148" y="1223474"/>
            <a:ext cx="2700000" cy="2700000"/>
          </a:xfrm>
          <a:prstGeom prst="blockArc">
            <a:avLst>
              <a:gd name="adj1" fmla="val 10800000"/>
              <a:gd name="adj2" fmla="val 16179601"/>
              <a:gd name="adj3" fmla="val 2717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B22E0F54-29FB-452E-9F32-F9E7F0227944}"/>
              </a:ext>
            </a:extLst>
          </p:cNvPr>
          <p:cNvSpPr/>
          <p:nvPr/>
        </p:nvSpPr>
        <p:spPr>
          <a:xfrm rot="10800000">
            <a:off x="3957150" y="1223475"/>
            <a:ext cx="2700000" cy="2700000"/>
          </a:xfrm>
          <a:prstGeom prst="blockArc">
            <a:avLst>
              <a:gd name="adj1" fmla="val 10800000"/>
              <a:gd name="adj2" fmla="val 16179601"/>
              <a:gd name="adj3" fmla="val 27179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591D0EB5-B00D-4B8E-A573-041BF32B6C4B}"/>
              </a:ext>
            </a:extLst>
          </p:cNvPr>
          <p:cNvSpPr/>
          <p:nvPr/>
        </p:nvSpPr>
        <p:spPr>
          <a:xfrm rot="10800000">
            <a:off x="3957150" y="1223475"/>
            <a:ext cx="2700000" cy="2700000"/>
          </a:xfrm>
          <a:prstGeom prst="blockArc">
            <a:avLst>
              <a:gd name="adj1" fmla="val 10800000"/>
              <a:gd name="adj2" fmla="val 16179601"/>
              <a:gd name="adj3" fmla="val 27179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2CDCC737-8C4B-49CF-A2C3-11FF99ACF2FE}"/>
              </a:ext>
            </a:extLst>
          </p:cNvPr>
          <p:cNvSpPr/>
          <p:nvPr/>
        </p:nvSpPr>
        <p:spPr>
          <a:xfrm>
            <a:off x="3957148" y="1223474"/>
            <a:ext cx="2700000" cy="2700000"/>
          </a:xfrm>
          <a:prstGeom prst="blockArc">
            <a:avLst>
              <a:gd name="adj1" fmla="val 10800000"/>
              <a:gd name="adj2" fmla="val 16179601"/>
              <a:gd name="adj3" fmla="val 2717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07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56E54A44DD4F4889CAFEAF3791C96D" ma:contentTypeVersion="5" ma:contentTypeDescription="Create a new document." ma:contentTypeScope="" ma:versionID="8c5a2e4ae91e8c5fc9573437782ad706">
  <xsd:schema xmlns:xsd="http://www.w3.org/2001/XMLSchema" xmlns:xs="http://www.w3.org/2001/XMLSchema" xmlns:p="http://schemas.microsoft.com/office/2006/metadata/properties" xmlns:ns3="75fd99d8-65b0-47fd-94c0-c528d6fb3cf2" xmlns:ns4="0fbbd74b-e114-413f-8919-996a611d53bf" targetNamespace="http://schemas.microsoft.com/office/2006/metadata/properties" ma:root="true" ma:fieldsID="566403bc034c886af59d7d7899319cac" ns3:_="" ns4:_="">
    <xsd:import namespace="75fd99d8-65b0-47fd-94c0-c528d6fb3cf2"/>
    <xsd:import namespace="0fbbd74b-e114-413f-8919-996a611d53b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fd99d8-65b0-47fd-94c0-c528d6fb3cf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bbd74b-e114-413f-8919-996a611d53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62C43F-B1B3-4E4A-83E8-C7032610AA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fd99d8-65b0-47fd-94c0-c528d6fb3cf2"/>
    <ds:schemaRef ds:uri="0fbbd74b-e114-413f-8919-996a611d53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6F092A-1A21-4533-A99F-AD7BAEA160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0A4973-3738-4B30-B27B-D762647862D5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5fd99d8-65b0-47fd-94c0-c528d6fb3cf2"/>
    <ds:schemaRef ds:uri="http://www.w3.org/XML/1998/namespace"/>
    <ds:schemaRef ds:uri="0fbbd74b-e114-413f-8919-996a611d53bf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</cp:lastModifiedBy>
  <cp:revision>3</cp:revision>
  <dcterms:created xsi:type="dcterms:W3CDTF">2020-04-14T01:06:17Z</dcterms:created>
  <dcterms:modified xsi:type="dcterms:W3CDTF">2020-04-14T01:47:41Z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0x0101008E56E54A44DD4F4889CAFEAF3791C96D</vt:lpwstr>
  </property>
</Properties>
</file>