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9" autoAdjust="0"/>
    <p:restoredTop sz="94719" autoAdjust="0"/>
  </p:normalViewPr>
  <p:slideViewPr>
    <p:cSldViewPr snapToGrid="0">
      <p:cViewPr>
        <p:scale>
          <a:sx n="100" d="100"/>
          <a:sy n="100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44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3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50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19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5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0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79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3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1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31C5-FAE7-415C-B0D9-C334E771FECD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3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167"/>
          <p:cNvCxnSpPr/>
          <p:nvPr/>
        </p:nvCxnSpPr>
        <p:spPr>
          <a:xfrm>
            <a:off x="1451209" y="4139943"/>
            <a:ext cx="3436531" cy="258"/>
          </a:xfrm>
          <a:prstGeom prst="line">
            <a:avLst/>
          </a:prstGeom>
          <a:ln w="25400" cap="sq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02128" y="2247289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21" name="Oval 20"/>
          <p:cNvSpPr/>
          <p:nvPr/>
        </p:nvSpPr>
        <p:spPr>
          <a:xfrm>
            <a:off x="8729759" y="1605448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22" name="Oval 21"/>
          <p:cNvSpPr/>
          <p:nvPr/>
        </p:nvSpPr>
        <p:spPr>
          <a:xfrm>
            <a:off x="8729759" y="2811169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OVER- RIDE</a:t>
            </a:r>
          </a:p>
        </p:txBody>
      </p:sp>
      <p:sp>
        <p:nvSpPr>
          <p:cNvPr id="23" name="Oval 22"/>
          <p:cNvSpPr/>
          <p:nvPr/>
        </p:nvSpPr>
        <p:spPr>
          <a:xfrm>
            <a:off x="10402128" y="3382589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START DELAY</a:t>
            </a:r>
          </a:p>
        </p:txBody>
      </p:sp>
      <p:sp>
        <p:nvSpPr>
          <p:cNvPr id="25" name="Oval 24"/>
          <p:cNvSpPr/>
          <p:nvPr/>
        </p:nvSpPr>
        <p:spPr>
          <a:xfrm>
            <a:off x="8729759" y="4013201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SETTLE</a:t>
            </a:r>
          </a:p>
        </p:txBody>
      </p:sp>
      <p:sp>
        <p:nvSpPr>
          <p:cNvPr id="26" name="Oval 25"/>
          <p:cNvSpPr/>
          <p:nvPr/>
        </p:nvSpPr>
        <p:spPr>
          <a:xfrm>
            <a:off x="7107709" y="3382588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RUN</a:t>
            </a:r>
          </a:p>
        </p:txBody>
      </p:sp>
      <p:cxnSp>
        <p:nvCxnSpPr>
          <p:cNvPr id="28" name="Curved Connector 27"/>
          <p:cNvCxnSpPr>
            <a:stCxn id="21" idx="6"/>
            <a:endCxn id="20" idx="0"/>
          </p:cNvCxnSpPr>
          <p:nvPr/>
        </p:nvCxnSpPr>
        <p:spPr>
          <a:xfrm>
            <a:off x="9809759" y="1857448"/>
            <a:ext cx="1132369" cy="3898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0" idx="2"/>
            <a:endCxn id="22" idx="7"/>
          </p:cNvCxnSpPr>
          <p:nvPr/>
        </p:nvCxnSpPr>
        <p:spPr>
          <a:xfrm rot="10800000" flipV="1">
            <a:off x="9651598" y="2499288"/>
            <a:ext cx="750531" cy="3856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0" idx="4"/>
          </p:cNvCxnSpPr>
          <p:nvPr/>
        </p:nvCxnSpPr>
        <p:spPr>
          <a:xfrm rot="5400000">
            <a:off x="10620128" y="3066939"/>
            <a:ext cx="637650" cy="6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5" idx="2"/>
            <a:endCxn id="26" idx="4"/>
          </p:cNvCxnSpPr>
          <p:nvPr/>
        </p:nvCxnSpPr>
        <p:spPr>
          <a:xfrm rot="10800000">
            <a:off x="7647709" y="3886589"/>
            <a:ext cx="1082050" cy="3786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75" idx="4"/>
          </p:cNvCxnSpPr>
          <p:nvPr/>
        </p:nvCxnSpPr>
        <p:spPr>
          <a:xfrm rot="5400000" flipH="1" flipV="1">
            <a:off x="7325710" y="3066939"/>
            <a:ext cx="637649" cy="6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89664" y="1596428"/>
            <a:ext cx="148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Init</a:t>
            </a:r>
            <a:r>
              <a:rPr lang="en-AU" sz="1200" dirty="0"/>
              <a:t> complete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935779" y="2906244"/>
            <a:ext cx="101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Primary 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200456" y="4216060"/>
            <a:ext cx="127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Time completed</a:t>
            </a:r>
          </a:p>
        </p:txBody>
      </p:sp>
      <p:cxnSp>
        <p:nvCxnSpPr>
          <p:cNvPr id="58" name="Curved Connector 57"/>
          <p:cNvCxnSpPr>
            <a:stCxn id="23" idx="4"/>
            <a:endCxn id="25" idx="6"/>
          </p:cNvCxnSpPr>
          <p:nvPr/>
        </p:nvCxnSpPr>
        <p:spPr>
          <a:xfrm rot="5400000">
            <a:off x="10186638" y="3509711"/>
            <a:ext cx="378612" cy="11323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43733" y="4234014"/>
            <a:ext cx="141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/>
              <a:t>Time completed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58902" y="2924669"/>
            <a:ext cx="102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/>
              <a:t>Primary OFF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09341" y="1604804"/>
            <a:ext cx="125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/>
              <a:t>Time completed</a:t>
            </a:r>
          </a:p>
        </p:txBody>
      </p:sp>
      <p:sp>
        <p:nvSpPr>
          <p:cNvPr id="75" name="Oval 74"/>
          <p:cNvSpPr/>
          <p:nvPr/>
        </p:nvSpPr>
        <p:spPr>
          <a:xfrm>
            <a:off x="7107709" y="2247289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STOP DELAY</a:t>
            </a:r>
          </a:p>
        </p:txBody>
      </p:sp>
      <p:cxnSp>
        <p:nvCxnSpPr>
          <p:cNvPr id="79" name="Curved Connector 48"/>
          <p:cNvCxnSpPr>
            <a:stCxn id="75" idx="0"/>
            <a:endCxn id="21" idx="2"/>
          </p:cNvCxnSpPr>
          <p:nvPr/>
        </p:nvCxnSpPr>
        <p:spPr>
          <a:xfrm rot="5400000" flipH="1" flipV="1">
            <a:off x="7993814" y="1511344"/>
            <a:ext cx="389841" cy="10820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31"/>
          <p:cNvCxnSpPr>
            <a:stCxn id="22" idx="0"/>
            <a:endCxn id="21" idx="4"/>
          </p:cNvCxnSpPr>
          <p:nvPr/>
        </p:nvCxnSpPr>
        <p:spPr>
          <a:xfrm rot="5400000" flipH="1" flipV="1">
            <a:off x="8918899" y="2460309"/>
            <a:ext cx="70172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31"/>
          <p:cNvCxnSpPr>
            <a:stCxn id="23" idx="2"/>
            <a:endCxn id="22" idx="5"/>
          </p:cNvCxnSpPr>
          <p:nvPr/>
        </p:nvCxnSpPr>
        <p:spPr>
          <a:xfrm rot="10800000">
            <a:off x="9651598" y="3241361"/>
            <a:ext cx="750531" cy="39322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31"/>
          <p:cNvCxnSpPr/>
          <p:nvPr/>
        </p:nvCxnSpPr>
        <p:spPr>
          <a:xfrm rot="5400000" flipH="1" flipV="1">
            <a:off x="8920743" y="3664185"/>
            <a:ext cx="69803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31"/>
          <p:cNvCxnSpPr>
            <a:stCxn id="26" idx="6"/>
            <a:endCxn id="22" idx="3"/>
          </p:cNvCxnSpPr>
          <p:nvPr/>
        </p:nvCxnSpPr>
        <p:spPr>
          <a:xfrm flipV="1">
            <a:off x="8187709" y="3241360"/>
            <a:ext cx="700212" cy="3932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31"/>
          <p:cNvCxnSpPr>
            <a:stCxn id="22" idx="2"/>
            <a:endCxn id="26" idx="7"/>
          </p:cNvCxnSpPr>
          <p:nvPr/>
        </p:nvCxnSpPr>
        <p:spPr>
          <a:xfrm rot="10800000" flipV="1">
            <a:off x="8029547" y="3063169"/>
            <a:ext cx="700212" cy="3932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31"/>
          <p:cNvCxnSpPr>
            <a:stCxn id="75" idx="6"/>
            <a:endCxn id="22" idx="1"/>
          </p:cNvCxnSpPr>
          <p:nvPr/>
        </p:nvCxnSpPr>
        <p:spPr>
          <a:xfrm>
            <a:off x="8187709" y="2499289"/>
            <a:ext cx="700212" cy="3856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0151797" y="2294347"/>
            <a:ext cx="16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*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151797" y="3608234"/>
            <a:ext cx="16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*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39871" y="3606878"/>
            <a:ext cx="16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*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239871" y="2302708"/>
            <a:ext cx="16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*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525271" y="2833791"/>
            <a:ext cx="16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#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287267" y="2548387"/>
            <a:ext cx="16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@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081570" y="4678018"/>
            <a:ext cx="278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lang="en-AU" sz="1200" dirty="0"/>
              <a:t>*	Switch detected</a:t>
            </a:r>
          </a:p>
          <a:p>
            <a:pPr marL="177800" indent="-177800"/>
            <a:r>
              <a:rPr lang="en-AU" sz="1200" dirty="0"/>
              <a:t>#	Switch detected and Primary ON</a:t>
            </a:r>
          </a:p>
          <a:p>
            <a:pPr marL="177800" indent="-177800"/>
            <a:r>
              <a:rPr lang="en-AU" sz="1200" dirty="0"/>
              <a:t>@	Switch detected and Primary OFF</a:t>
            </a:r>
          </a:p>
        </p:txBody>
      </p:sp>
      <p:cxnSp>
        <p:nvCxnSpPr>
          <p:cNvPr id="139" name="Straight Connector 138"/>
          <p:cNvCxnSpPr>
            <a:stCxn id="140" idx="3"/>
          </p:cNvCxnSpPr>
          <p:nvPr/>
        </p:nvCxnSpPr>
        <p:spPr>
          <a:xfrm>
            <a:off x="4105899" y="4472442"/>
            <a:ext cx="1581408" cy="13423"/>
          </a:xfrm>
          <a:prstGeom prst="line">
            <a:avLst/>
          </a:prstGeom>
          <a:ln w="25400" cap="sq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606612" y="4286465"/>
            <a:ext cx="1499287" cy="371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SSR Relay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34796" y="3099382"/>
            <a:ext cx="1499287" cy="58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Override Switch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606612" y="2305995"/>
            <a:ext cx="1499287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Status LEDs</a:t>
            </a:r>
          </a:p>
        </p:txBody>
      </p:sp>
      <p:cxnSp>
        <p:nvCxnSpPr>
          <p:cNvPr id="144" name="Straight Arrow Connector 143"/>
          <p:cNvCxnSpPr>
            <a:stCxn id="154" idx="0"/>
            <a:endCxn id="143" idx="2"/>
          </p:cNvCxnSpPr>
          <p:nvPr/>
        </p:nvCxnSpPr>
        <p:spPr>
          <a:xfrm flipV="1">
            <a:off x="3356256" y="2689054"/>
            <a:ext cx="0" cy="260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54" idx="2"/>
            <a:endCxn id="140" idx="0"/>
          </p:cNvCxnSpPr>
          <p:nvPr/>
        </p:nvCxnSpPr>
        <p:spPr>
          <a:xfrm>
            <a:off x="3356256" y="3831062"/>
            <a:ext cx="0" cy="4554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2" idx="3"/>
            <a:endCxn id="154" idx="1"/>
          </p:cNvCxnSpPr>
          <p:nvPr/>
        </p:nvCxnSpPr>
        <p:spPr>
          <a:xfrm flipV="1">
            <a:off x="2034083" y="3390338"/>
            <a:ext cx="572529" cy="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451209" y="4780225"/>
            <a:ext cx="4236098" cy="9330"/>
          </a:xfrm>
          <a:prstGeom prst="line">
            <a:avLst/>
          </a:prstGeom>
          <a:ln w="25400" cap="sq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54" idx="3"/>
            <a:endCxn id="153" idx="1"/>
          </p:cNvCxnSpPr>
          <p:nvPr/>
        </p:nvCxnSpPr>
        <p:spPr>
          <a:xfrm>
            <a:off x="4105899" y="3390338"/>
            <a:ext cx="572529" cy="3404"/>
          </a:xfrm>
          <a:prstGeom prst="line">
            <a:avLst/>
          </a:prstGeom>
          <a:ln w="25400" cap="sq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678428" y="3099382"/>
            <a:ext cx="1499287" cy="5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CT Sensor &amp; Burden Circuit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606612" y="2949614"/>
            <a:ext cx="1499287" cy="88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Arduino</a:t>
            </a:r>
            <a:br>
              <a:rPr lang="en-AU" dirty="0"/>
            </a:br>
            <a:r>
              <a:rPr lang="en-AU" dirty="0"/>
              <a:t>Pro Mini</a:t>
            </a:r>
          </a:p>
        </p:txBody>
      </p:sp>
      <p:cxnSp>
        <p:nvCxnSpPr>
          <p:cNvPr id="162" name="Straight Connector 161"/>
          <p:cNvCxnSpPr>
            <a:endCxn id="140" idx="1"/>
          </p:cNvCxnSpPr>
          <p:nvPr/>
        </p:nvCxnSpPr>
        <p:spPr>
          <a:xfrm flipV="1">
            <a:off x="1451209" y="4472442"/>
            <a:ext cx="1155403" cy="1970"/>
          </a:xfrm>
          <a:prstGeom prst="line">
            <a:avLst/>
          </a:prstGeom>
          <a:ln w="25400" cap="sq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58755" y="4932625"/>
            <a:ext cx="4236098" cy="9330"/>
          </a:xfrm>
          <a:prstGeom prst="line">
            <a:avLst/>
          </a:prstGeom>
          <a:ln w="25400" cap="sq">
            <a:solidFill>
              <a:schemeClr val="accent6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796022" y="4447185"/>
            <a:ext cx="67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AC </a:t>
            </a:r>
          </a:p>
          <a:p>
            <a:r>
              <a:rPr lang="en-AU" sz="1400" dirty="0"/>
              <a:t>Input</a:t>
            </a:r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4887740" y="4139943"/>
            <a:ext cx="0" cy="327336"/>
          </a:xfrm>
          <a:prstGeom prst="line">
            <a:avLst/>
          </a:prstGeom>
          <a:ln w="25400" cap="sq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4392163" y="3971260"/>
            <a:ext cx="161230" cy="33235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5" name="Straight Connector 184"/>
          <p:cNvCxnSpPr>
            <a:stCxn id="184" idx="0"/>
          </p:cNvCxnSpPr>
          <p:nvPr/>
        </p:nvCxnSpPr>
        <p:spPr>
          <a:xfrm flipH="1" flipV="1">
            <a:off x="4463915" y="3602139"/>
            <a:ext cx="8863" cy="369121"/>
          </a:xfrm>
          <a:prstGeom prst="line">
            <a:avLst/>
          </a:prstGeom>
          <a:ln w="25400" cap="sq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4464724" y="3575049"/>
            <a:ext cx="213704" cy="1706"/>
          </a:xfrm>
          <a:prstGeom prst="line">
            <a:avLst/>
          </a:prstGeom>
          <a:ln w="25400" cap="sq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85725" y="3988202"/>
            <a:ext cx="1290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/>
              <a:t>Primary output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5725" y="4328779"/>
            <a:ext cx="1290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/>
              <a:t>Secondary output</a:t>
            </a:r>
          </a:p>
        </p:txBody>
      </p:sp>
    </p:spTree>
    <p:extLst>
      <p:ext uri="{BB962C8B-B14F-4D97-AF65-F5344CB8AC3E}">
        <p14:creationId xmlns:p14="http://schemas.microsoft.com/office/powerpoint/2010/main" val="204157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13</cp:revision>
  <dcterms:created xsi:type="dcterms:W3CDTF">2015-11-27T00:17:41Z</dcterms:created>
  <dcterms:modified xsi:type="dcterms:W3CDTF">2016-09-18T05:25:44Z</dcterms:modified>
</cp:coreProperties>
</file>