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2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CD0C3-0136-4B76-8BDC-40703BC146A7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337F2-FB0D-4B54-B825-97ADB795B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337F2-FB0D-4B54-B825-97ADB795B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C14184B-76E5-4077-8F08-475BEB722074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D183-FA77-4BEF-BF04-0C367B34E4BF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4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C524-D3C2-44B4-A6AA-E2785B53C39D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7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F256-C150-4AF1-A9F2-295578113964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8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3B63-508C-4452-A7C4-A5DB263AF3F1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3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F5E9-A583-42B0-B69D-80F9A8805327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6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90D7-D68A-4B7D-B7F6-D7FAFB962534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91A4-15E4-4D7B-957B-B2C40E6FB09A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3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CB0C-695B-444B-898C-15862D684806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54FC-3B6B-4808-A068-0C1CC0CDD5AB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E6D8-E30B-4E69-A5D2-CB7E5B1E2656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0ED8-3D74-4A82-911F-DB1F26B47008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70AA-A56E-4284-B565-DE346B623882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116E-1CA5-4CF8-8AA2-EEC1F8ECF0D6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B837-A182-47E6-8440-E54C00E6618E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E17A-47AA-4944-890E-C3C1B998C0C5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76C-EB9F-4241-9764-8A5FB4C0F5A2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1B7A74-1090-48C4-B737-47BA564EC5AD}" type="datetime1">
              <a:rPr lang="en-US" smtClean="0"/>
              <a:t>10/31/2013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great websites.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Sunny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  &amp; Recycle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87" y="2637367"/>
            <a:ext cx="6352157" cy="3416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 experience users do testing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Does it meet expectations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Auction : could the user find what he/she was looking for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Social    :  how long did the user spend on the site 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Solve the problem?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Repeat…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106" b="55265"/>
          <a:stretch/>
        </p:blipFill>
        <p:spPr>
          <a:xfrm>
            <a:off x="6863644" y="4937553"/>
            <a:ext cx="5134416" cy="17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95526" cy="68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4" y="-101601"/>
            <a:ext cx="13556575" cy="70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56655"/>
            <a:ext cx="8825659" cy="2216856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websites </a:t>
            </a:r>
            <a:r>
              <a:rPr lang="en-US" u="sng" dirty="0" smtClean="0"/>
              <a:t>6 years</a:t>
            </a:r>
            <a:r>
              <a:rPr lang="en-US" dirty="0" smtClean="0"/>
              <a:t> ago</a:t>
            </a:r>
          </a:p>
          <a:p>
            <a:pPr lvl="1"/>
            <a:r>
              <a:rPr lang="en-US" dirty="0" smtClean="0"/>
              <a:t>Before frameworks and generators</a:t>
            </a:r>
          </a:p>
          <a:p>
            <a:pPr lvl="1"/>
            <a:r>
              <a:rPr lang="en-US" dirty="0" smtClean="0"/>
              <a:t>Deeper understanding of the internal works	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Worked for &amp; led companies develop websites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031241" cy="3825292"/>
          </a:xfrm>
        </p:spPr>
        <p:txBody>
          <a:bodyPr/>
          <a:lstStyle/>
          <a:p>
            <a:r>
              <a:rPr lang="en-US" u="sng" dirty="0" smtClean="0"/>
              <a:t>User interface</a:t>
            </a:r>
            <a:r>
              <a:rPr lang="en-US" dirty="0" smtClean="0"/>
              <a:t> – How a user can interact with a computer.  </a:t>
            </a:r>
          </a:p>
          <a:p>
            <a:pPr lvl="1"/>
            <a:r>
              <a:rPr lang="en-US" dirty="0" smtClean="0"/>
              <a:t>Mouse clicks, keyboard input</a:t>
            </a:r>
          </a:p>
          <a:p>
            <a:pPr lvl="1"/>
            <a:r>
              <a:rPr lang="en-US" dirty="0" smtClean="0"/>
              <a:t>Buttons, text boxes &amp; dropdowns.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User Experience</a:t>
            </a:r>
            <a:r>
              <a:rPr lang="en-US" dirty="0" smtClean="0"/>
              <a:t> – How a user feels about the entire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80" y="4004527"/>
            <a:ext cx="2178910" cy="1612394"/>
          </a:xfrm>
          <a:prstGeom prst="rect">
            <a:avLst/>
          </a:prstGeom>
        </p:spPr>
      </p:pic>
      <p:pic>
        <p:nvPicPr>
          <p:cNvPr id="1026" name="Picture 2" descr="amazon-logo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37" y="3889208"/>
            <a:ext cx="2078182" cy="20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5265"/>
          <a:stretch/>
        </p:blipFill>
        <p:spPr>
          <a:xfrm>
            <a:off x="1856405" y="2668487"/>
            <a:ext cx="8572500" cy="1704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6405" y="4503509"/>
            <a:ext cx="176348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1700" spc="50" dirty="0" smtClean="0">
                <a:solidFill>
                  <a:schemeClr val="accent1">
                    <a:lumMod val="75000"/>
                  </a:schemeClr>
                </a:solidFill>
              </a:rPr>
              <a:t>Learn about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1700" spc="50" dirty="0" smtClean="0">
                <a:solidFill>
                  <a:schemeClr val="accent1">
                    <a:lumMod val="75000"/>
                  </a:schemeClr>
                </a:solidFill>
              </a:rPr>
              <a:t>Passions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1700" spc="50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kern="1700" spc="50" dirty="0" smtClean="0">
                <a:solidFill>
                  <a:schemeClr val="accent1">
                    <a:lumMod val="75000"/>
                  </a:schemeClr>
                </a:solidFill>
              </a:rPr>
              <a:t>Focus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619890" y="4503509"/>
            <a:ext cx="171721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A22E7B"/>
                </a:solidFill>
              </a:rPr>
              <a:t>Wire framing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>
                <a:solidFill>
                  <a:srgbClr val="A22E7B"/>
                </a:solidFill>
              </a:rPr>
              <a:t>Black &amp;White</a:t>
            </a:r>
            <a:br>
              <a:rPr lang="en-US" sz="1400" spc="50" dirty="0">
                <a:solidFill>
                  <a:srgbClr val="A22E7B"/>
                </a:solidFill>
              </a:rPr>
            </a:br>
            <a:r>
              <a:rPr lang="en-US" sz="1400" spc="50" dirty="0">
                <a:solidFill>
                  <a:srgbClr val="A22E7B"/>
                </a:solidFill>
              </a:rPr>
              <a:t>Sketches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A22E7B"/>
                </a:solidFill>
              </a:rPr>
              <a:t>Add 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A22E7B"/>
                </a:solidFill>
              </a:rPr>
              <a:t>Testing</a:t>
            </a:r>
            <a:r>
              <a:rPr lang="en-US" sz="1400" spc="100" dirty="0" smtClean="0"/>
              <a:t/>
            </a:r>
            <a:br>
              <a:rPr lang="en-US" sz="1400" spc="1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47120" y="4503508"/>
            <a:ext cx="13910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00B050"/>
                </a:solidFill>
              </a:rPr>
              <a:t>Coding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54327" y="4503509"/>
            <a:ext cx="171721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Move to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2"/>
                </a:solidFill>
              </a:rPr>
              <a:t>Security &amp; User load checks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1546" y="4503508"/>
            <a:ext cx="1809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0070C0"/>
                </a:solidFill>
              </a:rPr>
              <a:t>Maintenance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0070C0"/>
                </a:solidFill>
              </a:rPr>
              <a:t>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50" dirty="0" smtClean="0">
                <a:solidFill>
                  <a:srgbClr val="0070C0"/>
                </a:solidFill>
              </a:rPr>
              <a:t>Collecting user data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5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7038769" y="3416041"/>
            <a:ext cx="463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Design is a funny word. Some people think design means how it looks. But of course, if you dig deeper, it's really how it works."</a:t>
            </a:r>
            <a:br>
              <a:rPr lang="en-US" dirty="0"/>
            </a:br>
            <a:r>
              <a:rPr lang="en-US" dirty="0"/>
              <a:t>													</a:t>
            </a:r>
            <a:r>
              <a:rPr lang="en-US" dirty="0" smtClean="0"/>
              <a:t>                 - </a:t>
            </a:r>
            <a:r>
              <a:rPr lang="en-US" dirty="0"/>
              <a:t>Steve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63" y="2847820"/>
            <a:ext cx="5011821" cy="3233433"/>
          </a:xfrm>
          <a:prstGeom prst="rect">
            <a:avLst/>
          </a:prstGeom>
          <a:effectLst>
            <a:reflection stA="14000" endPos="18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17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926273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Learning about the client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u="sng" dirty="0" smtClean="0"/>
              <a:t>important</a:t>
            </a:r>
            <a:r>
              <a:rPr lang="en-US" dirty="0" smtClean="0"/>
              <a:t> to them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their </a:t>
            </a:r>
            <a:r>
              <a:rPr lang="en-US" u="sng" dirty="0" smtClean="0"/>
              <a:t>passion</a:t>
            </a:r>
            <a:r>
              <a:rPr lang="en-US" dirty="0" smtClean="0"/>
              <a:t>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the </a:t>
            </a:r>
            <a:r>
              <a:rPr lang="en-US" u="sng" dirty="0" smtClean="0"/>
              <a:t>purpose</a:t>
            </a:r>
            <a:r>
              <a:rPr lang="en-US" dirty="0" smtClean="0"/>
              <a:t>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</a:t>
            </a:r>
            <a:r>
              <a:rPr lang="en-US" u="sng" dirty="0" smtClean="0"/>
              <a:t>problems</a:t>
            </a:r>
            <a:r>
              <a:rPr lang="en-US" dirty="0" smtClean="0"/>
              <a:t> are they facing?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6155" y="2789853"/>
            <a:ext cx="4441372" cy="3116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371184" y="3004457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7870371" y="3158411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8369558" y="3004457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8868745" y="3158411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9309619" y="2990460"/>
            <a:ext cx="289249" cy="289249"/>
          </a:xfrm>
          <a:prstGeom prst="smileyFac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49886" y="3638939"/>
            <a:ext cx="2575249" cy="4945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49886" y="4525347"/>
            <a:ext cx="2575249" cy="494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Everyone</a:t>
            </a:r>
            <a:endParaRPr lang="en-US" dirty="0"/>
          </a:p>
        </p:txBody>
      </p:sp>
      <p:sp>
        <p:nvSpPr>
          <p:cNvPr id="14" name="Smiley Face 13"/>
          <p:cNvSpPr/>
          <p:nvPr/>
        </p:nvSpPr>
        <p:spPr>
          <a:xfrm>
            <a:off x="7371184" y="5220219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7870371" y="5374173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8369558" y="5220219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8868745" y="5374173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9309619" y="5206222"/>
            <a:ext cx="289249" cy="289249"/>
          </a:xfrm>
          <a:prstGeom prst="smileyFac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>
            <a:off x="6935790" y="3886200"/>
            <a:ext cx="303244" cy="989045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rot="10800000">
            <a:off x="9839843" y="3886200"/>
            <a:ext cx="303244" cy="989045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224391"/>
            <a:ext cx="3876403" cy="1629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organize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Information hiding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Best way to represent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45778" y="3531475"/>
            <a:ext cx="3172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</a:rPr>
              <a:t>LAYOUT</a:t>
            </a:r>
            <a:endParaRPr lang="en-US" sz="6000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3" idx="3"/>
            <a:endCxn id="7" idx="1"/>
          </p:cNvCxnSpPr>
          <p:nvPr/>
        </p:nvCxnSpPr>
        <p:spPr>
          <a:xfrm flipV="1">
            <a:off x="5031357" y="4039307"/>
            <a:ext cx="28144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086" y="3077633"/>
            <a:ext cx="5020068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Show structure</a:t>
            </a:r>
          </a:p>
          <a:p>
            <a:pPr>
              <a:lnSpc>
                <a:spcPct val="150000"/>
              </a:lnSpc>
            </a:pPr>
            <a:r>
              <a:rPr lang="en-US" dirty="0"/>
              <a:t>Quick and easy </a:t>
            </a:r>
            <a:r>
              <a:rPr lang="en-US" dirty="0" smtClean="0"/>
              <a:t>editing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Black and White only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Functionally &gt; Look &amp; Feel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" y="2596532"/>
            <a:ext cx="4886179" cy="41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71" y="2754489"/>
            <a:ext cx="4308868" cy="3547534"/>
          </a:xfrm>
        </p:spPr>
        <p:txBody>
          <a:bodyPr/>
          <a:lstStyle/>
          <a:p>
            <a:r>
              <a:rPr lang="en-US" dirty="0"/>
              <a:t>Grab user’s attention </a:t>
            </a:r>
            <a:br>
              <a:rPr lang="en-US" dirty="0"/>
            </a:br>
            <a:r>
              <a:rPr lang="en-US" dirty="0"/>
              <a:t>only when needed</a:t>
            </a:r>
          </a:p>
          <a:p>
            <a:r>
              <a:rPr lang="en-US" dirty="0" smtClean="0"/>
              <a:t>Can get tricky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Color can help:</a:t>
            </a:r>
          </a:p>
          <a:p>
            <a:pPr lvl="1"/>
            <a:r>
              <a:rPr lang="en-US" dirty="0" smtClean="0"/>
              <a:t>Hide even more information</a:t>
            </a:r>
          </a:p>
          <a:p>
            <a:pPr lvl="1"/>
            <a:r>
              <a:rPr lang="en-US" dirty="0" smtClean="0"/>
              <a:t>Highlight relevant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88" b="505"/>
          <a:stretch/>
        </p:blipFill>
        <p:spPr>
          <a:xfrm>
            <a:off x="5746044" y="2524239"/>
            <a:ext cx="5769641" cy="42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240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Designing great websites.</vt:lpstr>
      <vt:lpstr>Little about me</vt:lpstr>
      <vt:lpstr>Background</vt:lpstr>
      <vt:lpstr>Overview</vt:lpstr>
      <vt:lpstr>Design</vt:lpstr>
      <vt:lpstr>Discovery</vt:lpstr>
      <vt:lpstr>Information Design</vt:lpstr>
      <vt:lpstr>Wireframes</vt:lpstr>
      <vt:lpstr>Color</vt:lpstr>
      <vt:lpstr>Case studies  &amp; Recycle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website</dc:title>
  <dc:creator>Sunny Patel</dc:creator>
  <cp:lastModifiedBy>Sunny Patel</cp:lastModifiedBy>
  <cp:revision>24</cp:revision>
  <dcterms:created xsi:type="dcterms:W3CDTF">2013-10-31T07:42:28Z</dcterms:created>
  <dcterms:modified xsi:type="dcterms:W3CDTF">2013-10-31T10:26:49Z</dcterms:modified>
</cp:coreProperties>
</file>