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79" autoAdjust="0"/>
  </p:normalViewPr>
  <p:slideViewPr>
    <p:cSldViewPr>
      <p:cViewPr>
        <p:scale>
          <a:sx n="82" d="100"/>
          <a:sy n="82" d="100"/>
        </p:scale>
        <p:origin x="-7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0620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Talk about what DragonRaas is, just a few sentences.   Then talk about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talk about ourselves and backgrounds related to our experience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200000"/>
              </a:lnSpc>
              <a:spcBef>
                <a:spcPts val="600"/>
              </a:spcBef>
              <a:buNone/>
            </a:pPr>
            <a:r>
              <a:rPr lang="en" sz="1000"/>
              <a:t>Popular folk dance that originated in Gujarat, India.</a:t>
            </a:r>
            <a:br>
              <a:rPr lang="en" sz="1000"/>
            </a:br>
            <a:r>
              <a:rPr lang="en" sz="1000"/>
              <a:t>Originally only performed by men using two wooden sticks called dandiya.  Today both men and women will take part occasion.</a:t>
            </a:r>
            <a:br>
              <a:rPr lang="en" sz="1000"/>
            </a:br>
            <a:r>
              <a:rPr lang="en" sz="1000"/>
              <a:t>The creativity of dance moves give rise to the upbeat dance that the teams perform to today.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purpose of the dance competition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
Disha was a great resource to speak to about this competition.  She is a member of the executive board for Raasadelphia, and has a lot of experience doing promotions.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12/3/2012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agonraas.wordpres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648200" y="1043768"/>
            <a:ext cx="47100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Promoting DragonRaas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r">
              <a:buNone/>
            </a:pPr>
            <a:r>
              <a:rPr lang="en"/>
              <a:t>By Sunny Patel, Jasmine Bhoola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84662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3600" u="sng" dirty="0" smtClean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/>
            </a:r>
            <a:br>
              <a:rPr lang="en" sz="3600" u="sng" dirty="0" smtClean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</a:br>
            <a:r>
              <a:rPr lang="en" sz="3600" u="sng" dirty="0" smtClean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/>
            </a:r>
            <a:br>
              <a:rPr lang="en" sz="3600" u="sng" dirty="0" smtClean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</a:br>
            <a:r>
              <a:rPr lang="en" sz="3600" u="sng" dirty="0" smtClean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dragonraas.wordpress.com</a:t>
            </a:r>
            <a:endParaRPr lang="en" sz="3600" u="sng" dirty="0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</p:txBody>
      </p:sp>
      <p:sp>
        <p:nvSpPr>
          <p:cNvPr id="5" name="Shape 120"/>
          <p:cNvSpPr txBox="1">
            <a:spLocks noGrp="1"/>
          </p:cNvSpPr>
          <p:nvPr>
            <p:ph type="title"/>
          </p:nvPr>
        </p:nvSpPr>
        <p:spPr>
          <a:xfrm>
            <a:off x="5486400" y="0"/>
            <a:ext cx="2438400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Website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5029200" cy="1292631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marL="457200" indent="457200" algn="ctr"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About </a:t>
            </a: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Us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chemeClr val="accent5">
                    <a:lumMod val="75000"/>
                  </a:schemeClr>
                </a:solidFill>
              </a:rPr>
              <a:t>Co-publicity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Chairs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82476" y="1705096"/>
            <a:ext cx="3761700" cy="44016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98763" y="1705096"/>
            <a:ext cx="3129124" cy="46331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 txBox="1"/>
          <p:nvPr/>
        </p:nvSpPr>
        <p:spPr>
          <a:xfrm>
            <a:off x="4873225" y="1678200"/>
            <a:ext cx="4017900" cy="4905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005053" y="1864900"/>
            <a:ext cx="4899891" cy="36767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2286000" indent="0" algn="r">
              <a:buNone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Is Raas? </a:t>
            </a:r>
          </a:p>
        </p:txBody>
      </p:sp>
      <p:sp>
        <p:nvSpPr>
          <p:cNvPr id="87" name="Shape 87"/>
          <p:cNvSpPr/>
          <p:nvPr/>
        </p:nvSpPr>
        <p:spPr>
          <a:xfrm>
            <a:off x="5556600" y="2419650"/>
            <a:ext cx="2381250" cy="2381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Native to Gujarat, India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Originally performed only by men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two wooden sticks, called </a:t>
            </a:r>
            <a:r>
              <a:rPr lang="en-US" dirty="0" err="1" smtClean="0"/>
              <a:t>Dandiya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Creative dance moves today make</a:t>
            </a:r>
            <a:br>
              <a:rPr lang="en-US" dirty="0" smtClean="0"/>
            </a:br>
            <a:r>
              <a:rPr lang="en-US" dirty="0" smtClean="0"/>
              <a:t>this into a more competitive performance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362200" y="23367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2286000" indent="457200"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Dragon Raas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184714" y="1538009"/>
            <a:ext cx="3743099" cy="40995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" dirty="0"/>
              <a:t>Intercollegiate</a:t>
            </a:r>
          </a:p>
          <a:p>
            <a:pPr>
              <a:lnSpc>
                <a:spcPct val="200000"/>
              </a:lnSpc>
            </a:pPr>
            <a:r>
              <a:rPr lang="en" dirty="0" smtClean="0"/>
              <a:t> </a:t>
            </a:r>
            <a:r>
              <a:rPr lang="en" dirty="0"/>
              <a:t>Held annually</a:t>
            </a:r>
          </a:p>
          <a:p>
            <a:pPr>
              <a:lnSpc>
                <a:spcPct val="200000"/>
              </a:lnSpc>
            </a:pPr>
            <a:r>
              <a:rPr lang="en" dirty="0" smtClean="0"/>
              <a:t> </a:t>
            </a:r>
            <a:r>
              <a:rPr lang="en" dirty="0"/>
              <a:t>Asian Culture</a:t>
            </a:r>
          </a:p>
          <a:p>
            <a:pPr>
              <a:lnSpc>
                <a:spcPct val="200000"/>
              </a:lnSpc>
            </a:pPr>
            <a:r>
              <a:rPr lang="en" dirty="0" smtClean="0"/>
              <a:t> </a:t>
            </a:r>
            <a:r>
              <a:rPr lang="en" dirty="0"/>
              <a:t>Give back to the </a:t>
            </a:r>
            <a:r>
              <a:rPr lang="en" dirty="0" smtClean="0"/>
              <a:t>  community</a:t>
            </a:r>
            <a:endParaRPr lang="en" dirty="0"/>
          </a:p>
        </p:txBody>
      </p:sp>
      <p:sp>
        <p:nvSpPr>
          <p:cNvPr id="94" name="Shape 94"/>
          <p:cNvSpPr/>
          <p:nvPr/>
        </p:nvSpPr>
        <p:spPr>
          <a:xfrm>
            <a:off x="457200" y="1557587"/>
            <a:ext cx="4563544" cy="29531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RaasChaos</a:t>
            </a:r>
            <a:r>
              <a:rPr lang="en-US" dirty="0" smtClean="0"/>
              <a:t> at Washington, D.C.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Meeting with </a:t>
            </a:r>
            <a:r>
              <a:rPr lang="en-US" dirty="0" err="1" smtClean="0"/>
              <a:t>Disha</a:t>
            </a:r>
            <a:r>
              <a:rPr lang="en-US" dirty="0" smtClean="0"/>
              <a:t> Patel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Conference with </a:t>
            </a:r>
            <a:r>
              <a:rPr lang="en-US" dirty="0" err="1" smtClean="0"/>
              <a:t>Fareed</a:t>
            </a:r>
            <a:endParaRPr lang="en-US" dirty="0"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334000" y="-52833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Research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7738150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Drexel </a:t>
            </a:r>
            <a:r>
              <a:rPr lang="en" dirty="0"/>
              <a:t>University Main Auditorium 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00543" y="1631431"/>
            <a:ext cx="5036787" cy="35951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8" name="Shape 108"/>
          <p:cNvSpPr txBox="1"/>
          <p:nvPr/>
        </p:nvSpPr>
        <p:spPr>
          <a:xfrm>
            <a:off x="701737" y="5425754"/>
            <a:ext cx="4634400" cy="92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dirty="0">
                <a:solidFill>
                  <a:schemeClr val="tx2">
                    <a:lumMod val="75000"/>
                  </a:schemeClr>
                </a:solidFill>
              </a:rPr>
              <a:t> Saturday January 26, 2013 </a:t>
            </a:r>
          </a:p>
          <a:p>
            <a:endParaRPr lang="e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791200" y="1674687"/>
            <a:ext cx="2752500" cy="35086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tx2">
                    <a:lumMod val="75000"/>
                  </a:schemeClr>
                </a:solidFill>
              </a:rPr>
              <a:t>Directions will be available via Google Maps!</a:t>
            </a:r>
          </a:p>
          <a:p>
            <a:endParaRPr lang="en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tx2">
                    <a:lumMod val="75000"/>
                  </a:schemeClr>
                </a:solidFill>
              </a:rPr>
              <a:t>Address: 3141 Chestnut St Philadelphia, Pennyslvania 19104</a:t>
            </a:r>
          </a:p>
        </p:txBody>
      </p:sp>
      <p:sp>
        <p:nvSpPr>
          <p:cNvPr id="8" name="Shape 99"/>
          <p:cNvSpPr txBox="1">
            <a:spLocks/>
          </p:cNvSpPr>
          <p:nvPr/>
        </p:nvSpPr>
        <p:spPr>
          <a:xfrm>
            <a:off x="5334000" y="-52833"/>
            <a:ext cx="2362200" cy="7386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spcBef>
                <a:spcPts val="0"/>
              </a:spcBef>
              <a:buSzPct val="100000"/>
              <a:buFont typeface="Trebuchet MS"/>
              <a:buNone/>
              <a:defRPr sz="3600" b="1" kern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eaLnBrk="1" hangingPunct="1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" smtClean="0"/>
              <a:t>Research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562600" y="0"/>
            <a:ext cx="2209800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Tickets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44036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Tickets will be sold at Ticketmaster.com! </a:t>
            </a:r>
          </a:p>
          <a:p>
            <a:endParaRPr lang="en" dirty="0"/>
          </a:p>
          <a:p>
            <a:pPr>
              <a:buNone/>
            </a:pPr>
            <a:r>
              <a:rPr lang="en" dirty="0"/>
              <a:t>$10 for Drexel students and $15 for general admission!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257800" y="-17362"/>
            <a:ext cx="2438400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Contact </a:t>
            </a: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us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Dragonraas@gmail.com or checkout our Facebook page</a:t>
            </a:r>
          </a:p>
          <a:p>
            <a:endParaRPr lang="en"/>
          </a:p>
          <a:p>
            <a:endParaRPr lang="en"/>
          </a:p>
        </p:txBody>
      </p:sp>
      <p:sp>
        <p:nvSpPr>
          <p:cNvPr id="122" name="Shape 122"/>
          <p:cNvSpPr/>
          <p:nvPr/>
        </p:nvSpPr>
        <p:spPr>
          <a:xfrm>
            <a:off x="1597875" y="2922905"/>
            <a:ext cx="6220671" cy="35003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-457200"/>
            <a:ext cx="381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Promo Video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2954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PROMO VIDEO WOULD BE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</TotalTime>
  <Words>168</Words>
  <Application>Microsoft Office PowerPoint</Application>
  <PresentationFormat>On-screen Show (4:3)</PresentationFormat>
  <Paragraphs>38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Promoting DragonRaas</vt:lpstr>
      <vt:lpstr>About Us Co-publicity Chairs</vt:lpstr>
      <vt:lpstr>What Is Raas? </vt:lpstr>
      <vt:lpstr>Dragon Raas </vt:lpstr>
      <vt:lpstr>Research</vt:lpstr>
      <vt:lpstr>Drexel University Main Auditorium </vt:lpstr>
      <vt:lpstr>Tickets</vt:lpstr>
      <vt:lpstr>Contact us</vt:lpstr>
      <vt:lpstr>Promo Video</vt:lpstr>
      <vt:lpstr>Website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DragonRaas</dc:title>
  <dc:creator>Sunny</dc:creator>
  <cp:lastModifiedBy>Sunny</cp:lastModifiedBy>
  <cp:revision>6</cp:revision>
  <dcterms:modified xsi:type="dcterms:W3CDTF">2012-12-03T16:24:23Z</dcterms:modified>
</cp:coreProperties>
</file>