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9FBC-C8FB-A727-384C-918D75469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EC395D-A5F0-AA74-4FC6-EFA8A21A3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7B635-EE3F-CEA9-F3CC-48512280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E17BF4-AF35-01B8-D3AD-AA0347B16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2A1BC4-627E-0139-C0C2-B485B552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9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ACC7E-483E-F31D-A283-A093EF4B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60A4E71-DD52-0618-1F69-C70FEA93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ADC1D-86B3-EA51-DAE0-6DFCBFEA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9B17E5-4412-91A4-4406-500908906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A6860A-C1CF-AAF5-7F70-D9EB13230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70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652B56F-DF85-D2BA-E17F-E7224536E3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279EBB-7D07-0344-E1DB-2A45070F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A725A-9A38-110F-4E6C-9167A73E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5D488D-F8E2-88B5-64A9-374E6A447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04B561-802D-9910-929A-CBB408AE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03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4D338-7C84-C5B3-527E-10EAD28B5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BCEB2-BAAC-4569-DB0B-3272CF394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B149A0-C1D9-CB73-883B-A09875BF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A26D3-286D-A2C4-AB66-9F0C87F2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BAAA7B-6FD9-F7E1-171A-DD58AAB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9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F93D5-EC01-E385-6A06-C5C6F259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E0C5CA-87F1-5A5C-A568-1510F983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D843ED6-E0CA-731E-701E-D8ED4562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88F7A-0CC8-CF72-6229-E9769F9E6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4A0062-7F96-82EA-C475-B805C33AE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7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D7B80-AD2A-6C20-8029-E1E2676C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7F3744-73C0-A3D4-40C3-2DC2856CB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220F96-8490-3DA7-483A-BAC4CEC1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054E03-4837-C7AC-A9E0-E13C59150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6AF2D8-EF8D-6BBC-39CD-4FD9578F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F4A1F9-4D19-4AD2-8264-FC4183787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127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B878F-D820-9A20-C0D5-8523A6A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246071-6D30-9BAD-8A2F-854E4CDA5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6BDFB-33EC-18F9-C52C-D790E155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9F06A3-4C07-4786-5DC3-A708ED648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B93B4D-D52E-3D9D-5EA8-D4DE92B45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4EB346F-6186-FCDB-8FBB-C6E76DF0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0374359-B6F2-7523-1FB3-ECC1016E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FADB2B4-DD07-F94B-766B-371EE2D27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7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1C98D-3A6E-74CB-34F0-D62A52AD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753F6E-1FB4-F647-6A8E-6AAAA4B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014DB7-CF16-38D3-6E7F-B6782CFC1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7247C6-0A4F-7E5E-9763-B5381795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49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969735-BBF4-635A-152E-C8204FF5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79C3A9-0BD1-6EF1-8526-DE8A733F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61781-66DA-D1F4-1F45-4F83D8F90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874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F88CE7-F4C9-7B7C-5897-D3937B4E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C2247-A193-EE20-C14C-6D8CB24DB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B66017-F44E-06A3-4E77-A65D8923B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D3ECDF-805F-9A3B-723A-BB0227DA8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690998-89F7-632F-D825-600D8C81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0CA09-BC0E-95C7-1E0B-B6EA3FF7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921BB1-4BAC-AF6C-CB46-DFA1E7F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41EDC18-3145-3472-8C18-8050A2D5F7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950DE-F456-EF5B-3D67-476DBAE18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190277-6D2C-F1EE-75AB-72B63C4C6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5261BA-1EF9-C79C-CBD1-4A19068B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25CBB9-435B-881B-D5DE-EBBD390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80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DD65EB3-A3FC-AB9D-B023-D9C6F7D13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372F2-E00C-2E48-E64E-9EE4CEAE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6DA694-98FC-88A3-1991-795CEC7CF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805EF-E546-1B42-B822-820099E62103}" type="datetimeFigureOut">
              <a:rPr lang="de-DE" smtClean="0"/>
              <a:t>07.08.24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222157-80C1-FB15-E098-4A5A9A601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E7A58C-F4F4-BE5B-E918-32EB7B89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C1402-F6F1-D547-8BE8-91AE2B9AAC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37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Majid Eismann</dc:creator>
  <cp:lastModifiedBy>Majid Eismann</cp:lastModifiedBy>
  <cp:revision>1</cp:revision>
  <dcterms:created xsi:type="dcterms:W3CDTF">2024-08-07T10:51:02Z</dcterms:created>
  <dcterms:modified xsi:type="dcterms:W3CDTF">2024-08-07T10:51:43Z</dcterms:modified>
</cp:coreProperties>
</file>