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68" r:id="rId3"/>
    <p:sldId id="307" r:id="rId4"/>
    <p:sldId id="294" r:id="rId5"/>
    <p:sldId id="283" r:id="rId6"/>
    <p:sldId id="286" r:id="rId7"/>
    <p:sldId id="272" r:id="rId8"/>
    <p:sldId id="374" r:id="rId9"/>
    <p:sldId id="375" r:id="rId10"/>
    <p:sldId id="371" r:id="rId11"/>
    <p:sldId id="372" r:id="rId12"/>
    <p:sldId id="284" r:id="rId13"/>
    <p:sldId id="369" r:id="rId14"/>
    <p:sldId id="373" r:id="rId15"/>
    <p:sldId id="376" r:id="rId16"/>
    <p:sldId id="291" r:id="rId17"/>
    <p:sldId id="368" r:id="rId1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4690" autoAdjust="0"/>
  </p:normalViewPr>
  <p:slideViewPr>
    <p:cSldViewPr snapToGrid="0">
      <p:cViewPr>
        <p:scale>
          <a:sx n="50" d="100"/>
          <a:sy n="50" d="100"/>
        </p:scale>
        <p:origin x="-1212" y="-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17F0C-A33F-40E1-92C7-56EEFA181886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4878-4824-4B46-B29A-80249715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EE42D-3EE3-4AFF-BCD8-32E44E44908E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2AC65-4F87-4112-8F22-ACBF38FD8F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F865-21BF-414B-ABAD-D8C9A411E6CA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F87C-0701-43AC-9302-1A14ABFF4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1F3ED-D82E-4374-AAC2-5D2B013EC6CA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87697-2510-4844-9104-C1B805E84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453C-66C2-48C1-8EEB-0C4574CBD232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73E02-61D0-4191-BAF4-FA2A84CBA1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D56A-A3D5-4ACF-BDCD-815A15E7BE39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EF2AD-C028-4E6E-8E29-B0566C67AA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01813-6D0E-463F-9519-0DF4B8ED44D4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F08BD-AEE4-496E-9F53-CAD2FAC7C9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3AE-2B4E-49BC-B0F0-B79244BEF6FF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073E5-6188-4EDA-8760-45089555AA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A2FF0-C012-4B5D-8414-B99787003CD7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3BA44-6B6C-4A26-A615-7684A7FD21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5830-B6F0-438E-B8CE-E50C13BE61C5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7D004-B469-4233-98D6-FC0E20356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90C69-64EB-485C-A416-6B42ADA8C196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8853D-A521-4F0A-BA4E-86903EDB0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3D84-A629-4C69-A458-83192AC508D5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121D-1CC6-4A33-9A42-86431CD7F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123446-C220-467D-A7B5-2560B66BA2F2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7E302A4-313C-4DE6-A40E-C9FD7C608C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53" y="842210"/>
            <a:ext cx="7003874" cy="51495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0"/>
            <a:ext cx="5167313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42021" y="228599"/>
            <a:ext cx="56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CYK .. Cont - Images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implemen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27760"/>
            <a:ext cx="7162800" cy="57302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0"/>
            <a:ext cx="5167313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42021" y="228599"/>
            <a:ext cx="56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CYK .. Cont - Images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implementati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076960"/>
            <a:ext cx="7226300" cy="5781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7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475" y="1809750"/>
            <a:ext cx="4818063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611938" y="2005013"/>
            <a:ext cx="4484687" cy="2847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8313" y="1611313"/>
            <a:ext cx="5529262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This section of the application is intended to subtract two numbers in case if and only if the first operand is either greater tha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 or equal to the second operand. No negative answer is produced rather we would see a ‘0’ as a result.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1" name="Picture 20" descr="project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0" y="2019300"/>
            <a:ext cx="4492625" cy="28289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88368" y="469233"/>
            <a:ext cx="433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Turing </a:t>
            </a:r>
            <a:r>
              <a:rPr lang="en-US" sz="3200" b="1" dirty="0" err="1" smtClean="0">
                <a:solidFill>
                  <a:schemeClr val="bg1">
                    <a:lumMod val="25000"/>
                  </a:schemeClr>
                </a:solidFill>
              </a:rPr>
              <a:t>Subtractor</a:t>
            </a:r>
            <a:endParaRPr lang="en-US" sz="3200" b="1" dirty="0" smtClean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66738" y="330200"/>
            <a:ext cx="11058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Turing Sub.. Cont. - Classes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Involved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072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88" y="1550988"/>
            <a:ext cx="58420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41375" y="1725613"/>
            <a:ext cx="558800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96088" y="1890713"/>
            <a:ext cx="730250" cy="731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8813" y="2101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26338" y="2084388"/>
            <a:ext cx="430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Contains just two static methods to perform operation on the numbers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26338" y="1725613"/>
            <a:ext cx="43053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Subtractor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7863" y="3108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92938" y="4232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7225" y="5305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project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1727200"/>
            <a:ext cx="5553075" cy="3143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0"/>
            <a:ext cx="5167313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42021" y="228599"/>
            <a:ext cx="56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Turing .. Cont - Images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ubtrac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24" y="2362200"/>
            <a:ext cx="7469676" cy="4495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6980238" y="0"/>
            <a:ext cx="5211762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188410"/>
            <a:ext cx="718285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400" dirty="0" smtClean="0"/>
              <a:t>public static char[] </a:t>
            </a:r>
            <a:r>
              <a:rPr lang="en-US" sz="1400" dirty="0" err="1" smtClean="0"/>
              <a:t>GetCharArray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firstNum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secondNum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 = </a:t>
            </a:r>
            <a:r>
              <a:rPr lang="en-US" sz="1400" dirty="0" err="1" smtClean="0"/>
              <a:t>firstNum</a:t>
            </a:r>
            <a:r>
              <a:rPr lang="en-US" sz="1400" dirty="0" smtClean="0"/>
              <a:t> + </a:t>
            </a:r>
            <a:r>
              <a:rPr lang="en-US" sz="1400" dirty="0" err="1" smtClean="0"/>
              <a:t>secondNum</a:t>
            </a:r>
            <a:r>
              <a:rPr lang="en-US" sz="1400" dirty="0" smtClean="0"/>
              <a:t> + 1;</a:t>
            </a:r>
          </a:p>
          <a:p>
            <a:r>
              <a:rPr lang="en-US" sz="1400" dirty="0" smtClean="0"/>
              <a:t>            char[] array = new char[size];</a:t>
            </a:r>
          </a:p>
          <a:p>
            <a:r>
              <a:rPr lang="nn-NO" sz="1400" dirty="0" smtClean="0"/>
              <a:t>            for (int i = 0; i &lt; size; i++)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 smtClean="0"/>
              <a:t>                array[</a:t>
            </a:r>
            <a:r>
              <a:rPr lang="en-US" sz="1400" dirty="0" err="1" smtClean="0"/>
              <a:t>i</a:t>
            </a:r>
            <a:r>
              <a:rPr lang="en-US" sz="1400" dirty="0" smtClean="0"/>
              <a:t>] = '0';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    array[</a:t>
            </a:r>
            <a:r>
              <a:rPr lang="en-US" sz="1400" dirty="0" err="1" smtClean="0"/>
              <a:t>firstNum</a:t>
            </a:r>
            <a:r>
              <a:rPr lang="en-US" sz="1400" dirty="0" smtClean="0"/>
              <a:t>] = '1';</a:t>
            </a:r>
          </a:p>
          <a:p>
            <a:r>
              <a:rPr lang="en-US" sz="1400" dirty="0" smtClean="0"/>
              <a:t>            return array;</a:t>
            </a:r>
          </a:p>
          <a:p>
            <a:r>
              <a:rPr lang="en-US" sz="1400" dirty="0" smtClean="0"/>
              <a:t>        }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55496" y="0"/>
            <a:ext cx="61960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The Magical Words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37347" y="3329657"/>
            <a:ext cx="7664116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>
                    <a:lumMod val="25000"/>
                  </a:schemeClr>
                </a:solidFill>
                <a:latin typeface="Raleway" panose="020B0503030101060003" pitchFamily="34" charset="0"/>
              </a:rPr>
              <a:t>https://www.github.com/MajidAliKhanQuaid/WPF-Automata</a:t>
            </a:r>
            <a:endParaRPr lang="en-US" sz="2000" dirty="0">
              <a:solidFill>
                <a:schemeClr val="bg1">
                  <a:lumMod val="2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884362" y="349585"/>
            <a:ext cx="430530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Raleway" panose="020B0503030101060003" pitchFamily="34" charset="0"/>
              </a:rPr>
              <a:t>Source Code</a:t>
            </a:r>
            <a:endParaRPr lang="en-US" dirty="0">
              <a:solidFill>
                <a:schemeClr val="bg1">
                  <a:lumMod val="2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4" name="Oval 3"/>
          <p:cNvSpPr/>
          <p:nvPr/>
        </p:nvSpPr>
        <p:spPr>
          <a:xfrm>
            <a:off x="3170238" y="503238"/>
            <a:ext cx="5851525" cy="5851525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3170238" y="2736850"/>
            <a:ext cx="58515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Raleway" pitchFamily="34" charset="0"/>
              </a:rPr>
              <a:t>Thanks</a:t>
            </a:r>
            <a:endParaRPr lang="en-US" sz="4800" b="1" dirty="0">
              <a:solidFill>
                <a:schemeClr val="bg1"/>
              </a:solidFill>
              <a:latin typeface="Raleway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96000" y="706438"/>
            <a:ext cx="55292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itchFamily="49" charset="0"/>
              </a:rPr>
              <a:t>Strenuous Automata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Lucida Sans Typewriter" pitchFamily="49" charset="0"/>
            </a:endParaRPr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5873750" cy="68580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9184795">
            <a:off x="636588" y="817563"/>
            <a:ext cx="5875337" cy="6858000"/>
          </a:xfrm>
          <a:prstGeom prst="rt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58100" y="2730500"/>
            <a:ext cx="384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itchFamily="49" charset="0"/>
              </a:rPr>
              <a:t>Strenuous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itchFamily="49" charset="0"/>
              </a:rPr>
              <a:t>Automata is an application that is intended towards learning in way that is more perceivable by me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 rot="-2678220">
            <a:off x="4851396" y="2436577"/>
            <a:ext cx="2483777" cy="2497648"/>
            <a:chOff x="4662503" y="2375477"/>
            <a:chExt cx="2484608" cy="2496540"/>
          </a:xfrm>
        </p:grpSpPr>
        <p:sp>
          <p:nvSpPr>
            <p:cNvPr id="5" name="Oval 4"/>
            <p:cNvSpPr/>
            <p:nvPr/>
          </p:nvSpPr>
          <p:spPr>
            <a:xfrm>
              <a:off x="5044558" y="2375477"/>
              <a:ext cx="2102553" cy="2104091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5924961" y="4504529"/>
              <a:ext cx="363377" cy="371599"/>
            </a:xfrm>
            <a:prstGeom prst="right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4662503" y="3242497"/>
              <a:ext cx="363660" cy="371310"/>
            </a:xfrm>
            <a:prstGeom prst="rightArrow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6025" y="3117850"/>
            <a:ext cx="2103438" cy="33515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Strenuous Automata.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64350" y="4227513"/>
            <a:ext cx="2103438" cy="2103437"/>
          </a:xfrm>
          <a:prstGeom prst="ellipse">
            <a:avLst/>
          </a:prstGeom>
          <a:solidFill>
            <a:schemeClr val="bg1"/>
          </a:solidFill>
          <a:ln w="139700"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5325" y="4227513"/>
            <a:ext cx="2101850" cy="2103437"/>
          </a:xfrm>
          <a:prstGeom prst="ellipse">
            <a:avLst/>
          </a:prstGeom>
          <a:solidFill>
            <a:schemeClr val="bg1"/>
          </a:solidFill>
          <a:ln w="139700"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195638" y="5021263"/>
            <a:ext cx="2103437" cy="33515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CYKAlgorithmLib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865938" y="4972050"/>
            <a:ext cx="2103437" cy="33515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Turing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Subtractor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50" y="600075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25000"/>
                  </a:schemeClr>
                </a:solidFill>
              </a:rPr>
              <a:t>App Architecture</a:t>
            </a:r>
            <a:endParaRPr lang="en-US" sz="36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66738" y="4699000"/>
            <a:ext cx="110585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Components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71775" cy="44862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1775" y="0"/>
            <a:ext cx="2771775" cy="44862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8450" y="0"/>
            <a:ext cx="2771775" cy="44862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20225" y="0"/>
            <a:ext cx="2771775" cy="44862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43550" y="0"/>
            <a:ext cx="1104900" cy="448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93485" y="-493486"/>
            <a:ext cx="4513946" cy="5500917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7184570" y="-493485"/>
            <a:ext cx="4513946" cy="5500917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8229" y="1393371"/>
            <a:ext cx="300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CYK Algorithm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7550" y="1382939"/>
            <a:ext cx="2906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Turing </a:t>
            </a:r>
            <a:r>
              <a:rPr lang="en-US" sz="4800" dirty="0" err="1" smtClean="0">
                <a:solidFill>
                  <a:srgbClr val="00B0F0"/>
                </a:solidFill>
              </a:rPr>
              <a:t>Subtractor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3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938" y="1719263"/>
            <a:ext cx="4818062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41400" y="1914525"/>
            <a:ext cx="4484688" cy="2846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0" y="1709738"/>
            <a:ext cx="5529263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To find membership of a string in Context Free Grammar, We use the CYK Algorithm.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The productions inputted  to the set must be in Chomsky Normal Form.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4" name="Picture 13" descr="project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7750" y="1925721"/>
            <a:ext cx="4483100" cy="28494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09371" y="362858"/>
            <a:ext cx="7170057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CYK Algorithm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66738" y="330200"/>
            <a:ext cx="11058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CYK .. Cont. - Classes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Involved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072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88" y="1550988"/>
            <a:ext cx="58420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41375" y="1725613"/>
            <a:ext cx="558800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96088" y="1890713"/>
            <a:ext cx="730250" cy="731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8813" y="2101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26338" y="2084388"/>
            <a:ext cx="4305300" cy="3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Contains methods to manipulate input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26338" y="1725613"/>
            <a:ext cx="43053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Input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96088" y="2911475"/>
            <a:ext cx="730250" cy="7318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526338" y="3105150"/>
            <a:ext cx="4305300" cy="3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Contains methods to pair inputs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526338" y="2747963"/>
            <a:ext cx="43053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Pair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96088" y="4017963"/>
            <a:ext cx="730250" cy="731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526338" y="4211638"/>
            <a:ext cx="4305300" cy="3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Productions are dealt by this class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526338" y="3854450"/>
            <a:ext cx="43053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Production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96088" y="5126038"/>
            <a:ext cx="730250" cy="7302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526338" y="5318125"/>
            <a:ext cx="430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This class is responsible putting our results in formatted syntax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526338" y="4960938"/>
            <a:ext cx="43053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Result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7863" y="3108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92938" y="4232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7225" y="5305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project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1727200"/>
            <a:ext cx="5626100" cy="3143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771775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20225" y="0"/>
            <a:ext cx="2771775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" name="Picture 12" descr="pro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0"/>
            <a:ext cx="9696450" cy="68580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2108200" y="2844800"/>
            <a:ext cx="609600" cy="469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0" idx="1"/>
          </p:cNvCxnSpPr>
          <p:nvPr/>
        </p:nvCxnSpPr>
        <p:spPr>
          <a:xfrm>
            <a:off x="2108200" y="3721100"/>
            <a:ext cx="718820" cy="6711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10740" y="3512820"/>
            <a:ext cx="609600" cy="7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4511040" y="2766060"/>
            <a:ext cx="754380" cy="7086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966460" y="3116580"/>
            <a:ext cx="3352800" cy="762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5782628" y="2932748"/>
            <a:ext cx="378619" cy="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9123524" y="2927985"/>
            <a:ext cx="378619" cy="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10287000" y="2606040"/>
            <a:ext cx="784860" cy="4953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8969542" y="4499811"/>
            <a:ext cx="583532" cy="4760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21991" y="296458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Row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93280" y="3276600"/>
            <a:ext cx="131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Production Values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319" y="4302094"/>
            <a:ext cx="254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Enter Input String there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0034" y="3587015"/>
            <a:ext cx="152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Production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0576" y="2643739"/>
            <a:ext cx="14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Create New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27020" y="4069081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Save Productions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7020" y="33756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140" y="3375661"/>
            <a:ext cx="171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Saved Productions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0800000" flipV="1">
            <a:off x="5642810" y="5486398"/>
            <a:ext cx="1022684" cy="4211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7856621" y="5510463"/>
            <a:ext cx="1022684" cy="101065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59044" y="5549366"/>
            <a:ext cx="171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New Production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75161" y="6211669"/>
            <a:ext cx="83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Plot CYK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9525000" y="372980"/>
            <a:ext cx="713876" cy="1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45401" y="202331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Quit Application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6980238" y="0"/>
            <a:ext cx="5211762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1" y="1249947"/>
            <a:ext cx="718285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400" dirty="0" smtClean="0"/>
              <a:t>public static List&lt;string&gt; </a:t>
            </a:r>
            <a:r>
              <a:rPr lang="en-US" sz="1400" dirty="0" err="1" smtClean="0"/>
              <a:t>ForwardPermute</a:t>
            </a:r>
            <a:r>
              <a:rPr lang="en-US" sz="1400" dirty="0" smtClean="0"/>
              <a:t>(string input, List&lt;string&gt; output,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subsetSize</a:t>
            </a:r>
            <a:r>
              <a:rPr lang="en-US" sz="1400" dirty="0" smtClean="0"/>
              <a:t> = 1)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// Forward permutation for input '</a:t>
            </a:r>
            <a:r>
              <a:rPr lang="en-US" sz="1400" dirty="0" err="1" smtClean="0"/>
              <a:t>majid</a:t>
            </a:r>
            <a:r>
              <a:rPr lang="en-US" sz="1400" dirty="0" smtClean="0"/>
              <a:t>'</a:t>
            </a:r>
          </a:p>
          <a:p>
            <a:r>
              <a:rPr lang="en-US" sz="1400" dirty="0" smtClean="0"/>
              <a:t>            // 'm', 'a', 'j', '</a:t>
            </a:r>
            <a:r>
              <a:rPr lang="en-US" sz="1400" dirty="0" err="1" smtClean="0"/>
              <a:t>i</a:t>
            </a:r>
            <a:r>
              <a:rPr lang="en-US" sz="1400" dirty="0" smtClean="0"/>
              <a:t>', 'd'</a:t>
            </a:r>
          </a:p>
          <a:p>
            <a:r>
              <a:rPr lang="en-US" sz="1400" dirty="0" smtClean="0"/>
              <a:t>            // 'ma', '</a:t>
            </a:r>
            <a:r>
              <a:rPr lang="en-US" sz="1400" dirty="0" err="1" smtClean="0"/>
              <a:t>aj</a:t>
            </a:r>
            <a:r>
              <a:rPr lang="en-US" sz="1400" dirty="0" smtClean="0"/>
              <a:t>', '</a:t>
            </a:r>
            <a:r>
              <a:rPr lang="en-US" sz="1400" dirty="0" err="1" smtClean="0"/>
              <a:t>ji</a:t>
            </a:r>
            <a:r>
              <a:rPr lang="en-US" sz="1400" dirty="0" smtClean="0"/>
              <a:t>', 'id'</a:t>
            </a:r>
          </a:p>
          <a:p>
            <a:r>
              <a:rPr lang="en-US" sz="1400" dirty="0" smtClean="0"/>
              <a:t>            // '</a:t>
            </a:r>
            <a:r>
              <a:rPr lang="en-US" sz="1400" dirty="0" err="1" smtClean="0"/>
              <a:t>maj</a:t>
            </a:r>
            <a:r>
              <a:rPr lang="en-US" sz="1400" dirty="0" smtClean="0"/>
              <a:t>', '</a:t>
            </a:r>
            <a:r>
              <a:rPr lang="en-US" sz="1400" dirty="0" err="1" smtClean="0"/>
              <a:t>aji</a:t>
            </a:r>
            <a:r>
              <a:rPr lang="en-US" sz="1400" dirty="0" smtClean="0"/>
              <a:t>', '</a:t>
            </a:r>
            <a:r>
              <a:rPr lang="en-US" sz="1400" dirty="0" err="1" smtClean="0"/>
              <a:t>jid</a:t>
            </a:r>
            <a:r>
              <a:rPr lang="en-US" sz="1400" dirty="0" smtClean="0"/>
              <a:t>'</a:t>
            </a:r>
          </a:p>
          <a:p>
            <a:r>
              <a:rPr lang="en-US" sz="1400" dirty="0" smtClean="0"/>
              <a:t>            // '</a:t>
            </a:r>
            <a:r>
              <a:rPr lang="en-US" sz="1400" dirty="0" err="1" smtClean="0"/>
              <a:t>maji</a:t>
            </a:r>
            <a:r>
              <a:rPr lang="en-US" sz="1400" dirty="0" smtClean="0"/>
              <a:t>', '</a:t>
            </a:r>
            <a:r>
              <a:rPr lang="en-US" sz="1400" dirty="0" err="1" smtClean="0"/>
              <a:t>ajid</a:t>
            </a:r>
            <a:r>
              <a:rPr lang="en-US" sz="1400" dirty="0" smtClean="0"/>
              <a:t>'</a:t>
            </a:r>
          </a:p>
          <a:p>
            <a:r>
              <a:rPr lang="en-US" sz="1400" dirty="0" smtClean="0"/>
              <a:t>            // Collection of such 'Forward Permuted' values is returned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subsetSize</a:t>
            </a:r>
            <a:r>
              <a:rPr lang="en-US" sz="1400" dirty="0" smtClean="0"/>
              <a:t> == </a:t>
            </a:r>
            <a:r>
              <a:rPr lang="en-US" sz="1400" dirty="0" err="1" smtClean="0"/>
              <a:t>input.Length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output.Add</a:t>
            </a:r>
            <a:r>
              <a:rPr lang="en-US" sz="1400" dirty="0" smtClean="0"/>
              <a:t>(input);</a:t>
            </a:r>
          </a:p>
          <a:p>
            <a:r>
              <a:rPr lang="en-US" sz="1400" dirty="0" smtClean="0"/>
              <a:t>                return output;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    //</a:t>
            </a:r>
          </a:p>
          <a:p>
            <a:r>
              <a:rPr lang="nn-NO" sz="1400" dirty="0" smtClean="0"/>
              <a:t>            for (int i = 0; i &lt;= input.Length - subsetSize; i++)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 smtClean="0"/>
              <a:t>                string x = </a:t>
            </a:r>
            <a:r>
              <a:rPr lang="en-US" sz="1400" dirty="0" err="1" smtClean="0"/>
              <a:t>input.Substring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subsetSize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output.Add</a:t>
            </a:r>
            <a:r>
              <a:rPr lang="en-US" sz="1400" dirty="0" smtClean="0"/>
              <a:t>(x);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ForwardPermute</a:t>
            </a:r>
            <a:r>
              <a:rPr lang="en-US" sz="1400" dirty="0" smtClean="0"/>
              <a:t>(input, output, </a:t>
            </a:r>
            <a:r>
              <a:rPr lang="en-US" sz="1400" dirty="0" err="1" smtClean="0"/>
              <a:t>subsetSize</a:t>
            </a:r>
            <a:r>
              <a:rPr lang="en-US" sz="1400" dirty="0" smtClean="0"/>
              <a:t> + 1);</a:t>
            </a:r>
          </a:p>
          <a:p>
            <a:r>
              <a:rPr lang="en-US" sz="1400" dirty="0" smtClean="0"/>
              <a:t>        }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55496" y="0"/>
            <a:ext cx="61960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The Magical Words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6980238" y="0"/>
            <a:ext cx="5211762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1" y="1249947"/>
            <a:ext cx="718285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400" dirty="0" smtClean="0"/>
              <a:t>public </a:t>
            </a:r>
            <a:r>
              <a:rPr lang="en-US" sz="1400" dirty="0" smtClean="0"/>
              <a:t>static List&lt;Production&gt; </a:t>
            </a:r>
            <a:r>
              <a:rPr lang="en-US" sz="1400" dirty="0" err="1" smtClean="0"/>
              <a:t>SearchProductions</a:t>
            </a:r>
            <a:r>
              <a:rPr lang="en-US" sz="1400" dirty="0" smtClean="0"/>
              <a:t>(string input, List&lt;Production&gt; productions)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// input is checked against the matching production rules</a:t>
            </a:r>
          </a:p>
          <a:p>
            <a:r>
              <a:rPr lang="en-US" sz="1400" dirty="0" smtClean="0"/>
              <a:t>            // production rules are returned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List&lt;Production&gt; </a:t>
            </a:r>
            <a:r>
              <a:rPr lang="en-US" sz="1400" dirty="0" err="1" smtClean="0"/>
              <a:t>searchedProductions</a:t>
            </a:r>
            <a:r>
              <a:rPr lang="en-US" sz="1400" dirty="0" smtClean="0"/>
              <a:t> = new List&lt;Production&gt;();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foreach</a:t>
            </a:r>
            <a:r>
              <a:rPr lang="en-US" sz="1400" dirty="0" smtClean="0"/>
              <a:t> (</a:t>
            </a:r>
            <a:r>
              <a:rPr lang="en-US" sz="1400" dirty="0" err="1" smtClean="0"/>
              <a:t>var</a:t>
            </a:r>
            <a:r>
              <a:rPr lang="en-US" sz="1400" dirty="0" smtClean="0"/>
              <a:t> production in productions)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foreach</a:t>
            </a:r>
            <a:r>
              <a:rPr lang="en-US" sz="1400" dirty="0" smtClean="0"/>
              <a:t> (</a:t>
            </a:r>
            <a:r>
              <a:rPr lang="en-US" sz="1400" dirty="0" err="1" smtClean="0"/>
              <a:t>var</a:t>
            </a:r>
            <a:r>
              <a:rPr lang="en-US" sz="1400" dirty="0" smtClean="0"/>
              <a:t> value in </a:t>
            </a:r>
            <a:r>
              <a:rPr lang="en-US" sz="1400" dirty="0" err="1" smtClean="0"/>
              <a:t>production.values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{</a:t>
            </a:r>
          </a:p>
          <a:p>
            <a:r>
              <a:rPr lang="en-US" sz="1400" dirty="0" smtClean="0"/>
              <a:t>                    if (value == input)</a:t>
            </a:r>
          </a:p>
          <a:p>
            <a:r>
              <a:rPr lang="en-US" sz="1400" dirty="0" smtClean="0"/>
              <a:t>                   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searchedProductions.Add</a:t>
            </a:r>
            <a:r>
              <a:rPr lang="en-US" sz="1400" dirty="0" smtClean="0"/>
              <a:t>(production);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searchedProductions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}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55496" y="0"/>
            <a:ext cx="61960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377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The Magical Words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70707"/>
      </a:dk1>
      <a:lt1>
        <a:srgbClr val="F4F4F4"/>
      </a:lt1>
      <a:dk2>
        <a:srgbClr val="A0A0A3"/>
      </a:dk2>
      <a:lt2>
        <a:srgbClr val="E5E5E5"/>
      </a:lt2>
      <a:accent1>
        <a:srgbClr val="F89915"/>
      </a:accent1>
      <a:accent2>
        <a:srgbClr val="F89915"/>
      </a:accent2>
      <a:accent3>
        <a:srgbClr val="F89915"/>
      </a:accent3>
      <a:accent4>
        <a:srgbClr val="F89915"/>
      </a:accent4>
      <a:accent5>
        <a:srgbClr val="F89915"/>
      </a:accent5>
      <a:accent6>
        <a:srgbClr val="F89915"/>
      </a:accent6>
      <a:hlink>
        <a:srgbClr val="FD5F1A"/>
      </a:hlink>
      <a:folHlink>
        <a:srgbClr val="5FA938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509</Words>
  <Application>Microsoft Office PowerPoint</Application>
  <PresentationFormat>Custom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user</cp:lastModifiedBy>
  <cp:revision>74</cp:revision>
  <dcterms:created xsi:type="dcterms:W3CDTF">2016-06-14T19:42:18Z</dcterms:created>
  <dcterms:modified xsi:type="dcterms:W3CDTF">2017-12-04T02:56:30Z</dcterms:modified>
</cp:coreProperties>
</file>