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015" r:id="rId1"/>
  </p:sldMasterIdLst>
  <p:notesMasterIdLst>
    <p:notesMasterId r:id="rId14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4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>
      <p:cViewPr varScale="1">
        <p:scale>
          <a:sx n="104" d="100"/>
          <a:sy n="104" d="100"/>
        </p:scale>
        <p:origin x="89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C0E5C-69AF-4CCC-AC71-5FA1CA902C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4E3748-2719-4334-A5CB-1C4D7E5842A2}">
      <dgm:prSet custT="1"/>
      <dgm:spPr/>
      <dgm:t>
        <a:bodyPr/>
        <a:lstStyle/>
        <a:p>
          <a:pPr>
            <a:defRPr cap="all"/>
          </a:pPr>
          <a:endParaRPr lang="en-US" sz="1800" dirty="0">
            <a:latin typeface="Arial Rounded MT Bold" panose="020F0704030504030204" pitchFamily="34" charset="77"/>
          </a:endParaRPr>
        </a:p>
        <a:p>
          <a:pPr>
            <a:defRPr cap="all"/>
          </a:pPr>
          <a:r>
            <a:rPr lang="en-US" sz="1800" dirty="0" err="1">
              <a:latin typeface="Arial Rounded MT Bold" panose="020F0704030504030204" pitchFamily="34" charset="77"/>
            </a:rPr>
            <a:t>UseD</a:t>
          </a:r>
          <a:r>
            <a:rPr lang="en-US" sz="1800" dirty="0">
              <a:latin typeface="Arial Rounded MT Bold" panose="020F0704030504030204" pitchFamily="34" charset="77"/>
            </a:rPr>
            <a:t> trading algorithms and AI to identify the best model for trading.</a:t>
          </a:r>
        </a:p>
      </dgm:t>
    </dgm:pt>
    <dgm:pt modelId="{9B002C33-A2A2-435F-8594-9F0BE93E6D6D}" type="parTrans" cxnId="{5E54693B-2C7A-497F-A60C-75F1EB088F22}">
      <dgm:prSet/>
      <dgm:spPr/>
      <dgm:t>
        <a:bodyPr/>
        <a:lstStyle/>
        <a:p>
          <a:endParaRPr lang="en-US"/>
        </a:p>
      </dgm:t>
    </dgm:pt>
    <dgm:pt modelId="{FABB6951-7762-4B8E-B4F7-B069FDFC63B8}" type="sibTrans" cxnId="{5E54693B-2C7A-497F-A60C-75F1EB088F22}">
      <dgm:prSet/>
      <dgm:spPr/>
      <dgm:t>
        <a:bodyPr/>
        <a:lstStyle/>
        <a:p>
          <a:endParaRPr lang="en-US"/>
        </a:p>
      </dgm:t>
    </dgm:pt>
    <dgm:pt modelId="{F8905401-6853-4712-89A4-65F1290434AD}">
      <dgm:prSet custT="1"/>
      <dgm:spPr/>
      <dgm:t>
        <a:bodyPr/>
        <a:lstStyle/>
        <a:p>
          <a:pPr>
            <a:defRPr cap="all"/>
          </a:pPr>
          <a:endParaRPr lang="en-US" sz="1800" dirty="0">
            <a:latin typeface="Arial Rounded MT Bold" panose="020F0704030504030204" pitchFamily="34" charset="77"/>
          </a:endParaRPr>
        </a:p>
        <a:p>
          <a:pPr>
            <a:defRPr cap="all"/>
          </a:pPr>
          <a:r>
            <a:rPr lang="en-US" sz="1800" dirty="0">
              <a:latin typeface="Arial Rounded MT Bold" panose="020F0704030504030204" pitchFamily="34" charset="77"/>
            </a:rPr>
            <a:t>Libraries: Pandas, matplotlib, NumPy, TA lib, scikit-learn</a:t>
          </a:r>
        </a:p>
      </dgm:t>
    </dgm:pt>
    <dgm:pt modelId="{6B67C2F1-DBA5-4494-822D-E0BC3E28970F}" type="parTrans" cxnId="{A9FF903C-2688-4E4D-8223-D5AADB78D603}">
      <dgm:prSet/>
      <dgm:spPr/>
      <dgm:t>
        <a:bodyPr/>
        <a:lstStyle/>
        <a:p>
          <a:endParaRPr lang="en-US"/>
        </a:p>
      </dgm:t>
    </dgm:pt>
    <dgm:pt modelId="{00D4D94A-A098-4CAC-87C9-0764B21124D9}" type="sibTrans" cxnId="{A9FF903C-2688-4E4D-8223-D5AADB78D603}">
      <dgm:prSet/>
      <dgm:spPr/>
      <dgm:t>
        <a:bodyPr/>
        <a:lstStyle/>
        <a:p>
          <a:endParaRPr lang="en-US"/>
        </a:p>
      </dgm:t>
    </dgm:pt>
    <dgm:pt modelId="{6286A41B-9229-404E-879C-0D76A9582B41}">
      <dgm:prSet custT="1"/>
      <dgm:spPr/>
      <dgm:t>
        <a:bodyPr/>
        <a:lstStyle/>
        <a:p>
          <a:pPr>
            <a:defRPr cap="all"/>
          </a:pPr>
          <a:endParaRPr lang="en-US" sz="1800" dirty="0">
            <a:latin typeface="Arial Rounded MT Bold" panose="020F0704030504030204" pitchFamily="34" charset="77"/>
          </a:endParaRPr>
        </a:p>
        <a:p>
          <a:pPr>
            <a:defRPr cap="all"/>
          </a:pPr>
          <a:r>
            <a:rPr lang="en-US" sz="1800" dirty="0">
              <a:latin typeface="Arial Rounded MT Bold" panose="020F0704030504030204" pitchFamily="34" charset="77"/>
            </a:rPr>
            <a:t>Pandas</a:t>
          </a:r>
        </a:p>
      </dgm:t>
    </dgm:pt>
    <dgm:pt modelId="{4098334D-6DDD-4B80-9E7A-7258C635D2F3}" type="parTrans" cxnId="{D5A482AA-71AC-4DB0-8112-9EF9D9637C74}">
      <dgm:prSet/>
      <dgm:spPr/>
      <dgm:t>
        <a:bodyPr/>
        <a:lstStyle/>
        <a:p>
          <a:endParaRPr lang="en-US"/>
        </a:p>
      </dgm:t>
    </dgm:pt>
    <dgm:pt modelId="{E4B91E1B-83DC-49DF-8DC6-5D59CBB2A6EB}" type="sibTrans" cxnId="{D5A482AA-71AC-4DB0-8112-9EF9D9637C74}">
      <dgm:prSet/>
      <dgm:spPr/>
      <dgm:t>
        <a:bodyPr/>
        <a:lstStyle/>
        <a:p>
          <a:endParaRPr lang="en-US"/>
        </a:p>
      </dgm:t>
    </dgm:pt>
    <dgm:pt modelId="{F92F61DC-9D86-4AAD-AEA6-D0BA7740C925}" type="pres">
      <dgm:prSet presAssocID="{2A2C0E5C-69AF-4CCC-AC71-5FA1CA902C64}" presName="root" presStyleCnt="0">
        <dgm:presLayoutVars>
          <dgm:dir/>
          <dgm:resizeHandles val="exact"/>
        </dgm:presLayoutVars>
      </dgm:prSet>
      <dgm:spPr/>
    </dgm:pt>
    <dgm:pt modelId="{07A0D91B-8136-4F45-8DAD-7BDC3A377F82}" type="pres">
      <dgm:prSet presAssocID="{BC4E3748-2719-4334-A5CB-1C4D7E5842A2}" presName="compNode" presStyleCnt="0"/>
      <dgm:spPr/>
    </dgm:pt>
    <dgm:pt modelId="{E976B45F-0A19-4CFB-93C0-D47B72D119B0}" type="pres">
      <dgm:prSet presAssocID="{BC4E3748-2719-4334-A5CB-1C4D7E5842A2}" presName="iconBgRect" presStyleLbl="bgShp" presStyleIdx="0" presStyleCnt="3"/>
      <dgm:spPr/>
    </dgm:pt>
    <dgm:pt modelId="{EE2E89F1-191D-4E57-94FD-60C3E7D96A8D}" type="pres">
      <dgm:prSet presAssocID="{BC4E3748-2719-4334-A5CB-1C4D7E5842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8EB76D0-12C7-4F73-BB85-789DC31F40AD}" type="pres">
      <dgm:prSet presAssocID="{BC4E3748-2719-4334-A5CB-1C4D7E5842A2}" presName="spaceRect" presStyleCnt="0"/>
      <dgm:spPr/>
    </dgm:pt>
    <dgm:pt modelId="{5D989B1C-247D-41BA-8F3A-ED1BD1596E84}" type="pres">
      <dgm:prSet presAssocID="{BC4E3748-2719-4334-A5CB-1C4D7E5842A2}" presName="textRect" presStyleLbl="revTx" presStyleIdx="0" presStyleCnt="3" custScaleX="135064" custScaleY="121791">
        <dgm:presLayoutVars>
          <dgm:chMax val="1"/>
          <dgm:chPref val="1"/>
        </dgm:presLayoutVars>
      </dgm:prSet>
      <dgm:spPr/>
    </dgm:pt>
    <dgm:pt modelId="{7F134C3B-6E4A-47F8-BB23-FA92DD283B9A}" type="pres">
      <dgm:prSet presAssocID="{FABB6951-7762-4B8E-B4F7-B069FDFC63B8}" presName="sibTrans" presStyleCnt="0"/>
      <dgm:spPr/>
    </dgm:pt>
    <dgm:pt modelId="{78D71E2E-1EAA-4678-BF03-194B3A8509A9}" type="pres">
      <dgm:prSet presAssocID="{F8905401-6853-4712-89A4-65F1290434AD}" presName="compNode" presStyleCnt="0"/>
      <dgm:spPr/>
    </dgm:pt>
    <dgm:pt modelId="{6FF21899-3D84-404D-A912-31AE29BA55D8}" type="pres">
      <dgm:prSet presAssocID="{F8905401-6853-4712-89A4-65F1290434AD}" presName="iconBgRect" presStyleLbl="bgShp" presStyleIdx="1" presStyleCnt="3"/>
      <dgm:spPr/>
    </dgm:pt>
    <dgm:pt modelId="{06E77968-76F0-470C-A54E-DF152AE188D9}" type="pres">
      <dgm:prSet presAssocID="{F8905401-6853-4712-89A4-65F1290434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DA77157D-7130-4E6D-9348-F5B754CDFFA7}" type="pres">
      <dgm:prSet presAssocID="{F8905401-6853-4712-89A4-65F1290434AD}" presName="spaceRect" presStyleCnt="0"/>
      <dgm:spPr/>
    </dgm:pt>
    <dgm:pt modelId="{2AD32E7D-E1EB-4A00-8DB7-1AB4A16ED405}" type="pres">
      <dgm:prSet presAssocID="{F8905401-6853-4712-89A4-65F1290434AD}" presName="textRect" presStyleLbl="revTx" presStyleIdx="1" presStyleCnt="3" custScaleX="97735" custScaleY="125270">
        <dgm:presLayoutVars>
          <dgm:chMax val="1"/>
          <dgm:chPref val="1"/>
        </dgm:presLayoutVars>
      </dgm:prSet>
      <dgm:spPr/>
    </dgm:pt>
    <dgm:pt modelId="{BBC90759-D821-45E1-9049-0F9B167F50FD}" type="pres">
      <dgm:prSet presAssocID="{00D4D94A-A098-4CAC-87C9-0764B21124D9}" presName="sibTrans" presStyleCnt="0"/>
      <dgm:spPr/>
    </dgm:pt>
    <dgm:pt modelId="{53DED32F-4B5E-40B8-825E-02F6356C9429}" type="pres">
      <dgm:prSet presAssocID="{6286A41B-9229-404E-879C-0D76A9582B41}" presName="compNode" presStyleCnt="0"/>
      <dgm:spPr/>
    </dgm:pt>
    <dgm:pt modelId="{9941BDE2-85C9-4B79-BA0D-661B7BDEA00F}" type="pres">
      <dgm:prSet presAssocID="{6286A41B-9229-404E-879C-0D76A9582B41}" presName="iconBgRect" presStyleLbl="bgShp" presStyleIdx="2" presStyleCnt="3"/>
      <dgm:spPr/>
    </dgm:pt>
    <dgm:pt modelId="{E62F5928-D40B-4245-8A16-FE245493222C}" type="pres">
      <dgm:prSet presAssocID="{6286A41B-9229-404E-879C-0D76A9582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B57FAFDA-C3CC-47B1-9087-F41ECE37B002}" type="pres">
      <dgm:prSet presAssocID="{6286A41B-9229-404E-879C-0D76A9582B41}" presName="spaceRect" presStyleCnt="0"/>
      <dgm:spPr/>
    </dgm:pt>
    <dgm:pt modelId="{DA35EF0B-DC7A-42FC-9C93-B53D92C8F713}" type="pres">
      <dgm:prSet presAssocID="{6286A41B-9229-404E-879C-0D76A9582B41}" presName="textRect" presStyleLbl="revTx" presStyleIdx="2" presStyleCnt="3" custLinFactNeighborX="-2467" custLinFactNeighborY="-12635">
        <dgm:presLayoutVars>
          <dgm:chMax val="1"/>
          <dgm:chPref val="1"/>
        </dgm:presLayoutVars>
      </dgm:prSet>
      <dgm:spPr/>
    </dgm:pt>
  </dgm:ptLst>
  <dgm:cxnLst>
    <dgm:cxn modelId="{EA047432-AEBA-4BD9-ADBE-6073DC55EB87}" type="presOf" srcId="{2A2C0E5C-69AF-4CCC-AC71-5FA1CA902C64}" destId="{F92F61DC-9D86-4AAD-AEA6-D0BA7740C925}" srcOrd="0" destOrd="0" presId="urn:microsoft.com/office/officeart/2018/5/layout/IconCircleLabelList"/>
    <dgm:cxn modelId="{5E54693B-2C7A-497F-A60C-75F1EB088F22}" srcId="{2A2C0E5C-69AF-4CCC-AC71-5FA1CA902C64}" destId="{BC4E3748-2719-4334-A5CB-1C4D7E5842A2}" srcOrd="0" destOrd="0" parTransId="{9B002C33-A2A2-435F-8594-9F0BE93E6D6D}" sibTransId="{FABB6951-7762-4B8E-B4F7-B069FDFC63B8}"/>
    <dgm:cxn modelId="{A9FF903C-2688-4E4D-8223-D5AADB78D603}" srcId="{2A2C0E5C-69AF-4CCC-AC71-5FA1CA902C64}" destId="{F8905401-6853-4712-89A4-65F1290434AD}" srcOrd="1" destOrd="0" parTransId="{6B67C2F1-DBA5-4494-822D-E0BC3E28970F}" sibTransId="{00D4D94A-A098-4CAC-87C9-0764B21124D9}"/>
    <dgm:cxn modelId="{D796EA71-AC0E-4257-95D0-B0BAC002C6B0}" type="presOf" srcId="{6286A41B-9229-404E-879C-0D76A9582B41}" destId="{DA35EF0B-DC7A-42FC-9C93-B53D92C8F713}" srcOrd="0" destOrd="0" presId="urn:microsoft.com/office/officeart/2018/5/layout/IconCircleLabelList"/>
    <dgm:cxn modelId="{D5A482AA-71AC-4DB0-8112-9EF9D9637C74}" srcId="{2A2C0E5C-69AF-4CCC-AC71-5FA1CA902C64}" destId="{6286A41B-9229-404E-879C-0D76A9582B41}" srcOrd="2" destOrd="0" parTransId="{4098334D-6DDD-4B80-9E7A-7258C635D2F3}" sibTransId="{E4B91E1B-83DC-49DF-8DC6-5D59CBB2A6EB}"/>
    <dgm:cxn modelId="{E4AA4DC1-2BBC-4E2D-98D0-4971BA213BCA}" type="presOf" srcId="{BC4E3748-2719-4334-A5CB-1C4D7E5842A2}" destId="{5D989B1C-247D-41BA-8F3A-ED1BD1596E84}" srcOrd="0" destOrd="0" presId="urn:microsoft.com/office/officeart/2018/5/layout/IconCircleLabelList"/>
    <dgm:cxn modelId="{F1391CD5-2528-4824-821C-0B6AC57E326B}" type="presOf" srcId="{F8905401-6853-4712-89A4-65F1290434AD}" destId="{2AD32E7D-E1EB-4A00-8DB7-1AB4A16ED405}" srcOrd="0" destOrd="0" presId="urn:microsoft.com/office/officeart/2018/5/layout/IconCircleLabelList"/>
    <dgm:cxn modelId="{D2F51E12-461D-433A-8473-BEAAC47CEFCD}" type="presParOf" srcId="{F92F61DC-9D86-4AAD-AEA6-D0BA7740C925}" destId="{07A0D91B-8136-4F45-8DAD-7BDC3A377F82}" srcOrd="0" destOrd="0" presId="urn:microsoft.com/office/officeart/2018/5/layout/IconCircleLabelList"/>
    <dgm:cxn modelId="{71CBD26F-3700-4A5E-A025-2262CA6B2A0A}" type="presParOf" srcId="{07A0D91B-8136-4F45-8DAD-7BDC3A377F82}" destId="{E976B45F-0A19-4CFB-93C0-D47B72D119B0}" srcOrd="0" destOrd="0" presId="urn:microsoft.com/office/officeart/2018/5/layout/IconCircleLabelList"/>
    <dgm:cxn modelId="{337F361C-F314-4A27-A80E-4C5EF2B81C58}" type="presParOf" srcId="{07A0D91B-8136-4F45-8DAD-7BDC3A377F82}" destId="{EE2E89F1-191D-4E57-94FD-60C3E7D96A8D}" srcOrd="1" destOrd="0" presId="urn:microsoft.com/office/officeart/2018/5/layout/IconCircleLabelList"/>
    <dgm:cxn modelId="{B9635DE8-80E1-44EF-92A6-CA5892359186}" type="presParOf" srcId="{07A0D91B-8136-4F45-8DAD-7BDC3A377F82}" destId="{48EB76D0-12C7-4F73-BB85-789DC31F40AD}" srcOrd="2" destOrd="0" presId="urn:microsoft.com/office/officeart/2018/5/layout/IconCircleLabelList"/>
    <dgm:cxn modelId="{733E78A8-6DA2-4D81-96F0-66A2F2AA1284}" type="presParOf" srcId="{07A0D91B-8136-4F45-8DAD-7BDC3A377F82}" destId="{5D989B1C-247D-41BA-8F3A-ED1BD1596E84}" srcOrd="3" destOrd="0" presId="urn:microsoft.com/office/officeart/2018/5/layout/IconCircleLabelList"/>
    <dgm:cxn modelId="{B1D1C9C1-0E61-4BBA-B67A-B9F508B6C1DB}" type="presParOf" srcId="{F92F61DC-9D86-4AAD-AEA6-D0BA7740C925}" destId="{7F134C3B-6E4A-47F8-BB23-FA92DD283B9A}" srcOrd="1" destOrd="0" presId="urn:microsoft.com/office/officeart/2018/5/layout/IconCircleLabelList"/>
    <dgm:cxn modelId="{1AE840D3-48A5-431B-88F4-17A9E32B4EB6}" type="presParOf" srcId="{F92F61DC-9D86-4AAD-AEA6-D0BA7740C925}" destId="{78D71E2E-1EAA-4678-BF03-194B3A8509A9}" srcOrd="2" destOrd="0" presId="urn:microsoft.com/office/officeart/2018/5/layout/IconCircleLabelList"/>
    <dgm:cxn modelId="{E7C92BFF-78D6-4187-BFAA-A71D69CA0322}" type="presParOf" srcId="{78D71E2E-1EAA-4678-BF03-194B3A8509A9}" destId="{6FF21899-3D84-404D-A912-31AE29BA55D8}" srcOrd="0" destOrd="0" presId="urn:microsoft.com/office/officeart/2018/5/layout/IconCircleLabelList"/>
    <dgm:cxn modelId="{2A648089-BD6D-41E1-88A9-03D347FD7E07}" type="presParOf" srcId="{78D71E2E-1EAA-4678-BF03-194B3A8509A9}" destId="{06E77968-76F0-470C-A54E-DF152AE188D9}" srcOrd="1" destOrd="0" presId="urn:microsoft.com/office/officeart/2018/5/layout/IconCircleLabelList"/>
    <dgm:cxn modelId="{1BBACCFA-F655-4970-8BCB-EDBAC5474A2B}" type="presParOf" srcId="{78D71E2E-1EAA-4678-BF03-194B3A8509A9}" destId="{DA77157D-7130-4E6D-9348-F5B754CDFFA7}" srcOrd="2" destOrd="0" presId="urn:microsoft.com/office/officeart/2018/5/layout/IconCircleLabelList"/>
    <dgm:cxn modelId="{2060757C-5AA0-4D55-8A84-A334A649BB53}" type="presParOf" srcId="{78D71E2E-1EAA-4678-BF03-194B3A8509A9}" destId="{2AD32E7D-E1EB-4A00-8DB7-1AB4A16ED405}" srcOrd="3" destOrd="0" presId="urn:microsoft.com/office/officeart/2018/5/layout/IconCircleLabelList"/>
    <dgm:cxn modelId="{BF96E38A-CEDF-4E49-8C13-C640B8E36238}" type="presParOf" srcId="{F92F61DC-9D86-4AAD-AEA6-D0BA7740C925}" destId="{BBC90759-D821-45E1-9049-0F9B167F50FD}" srcOrd="3" destOrd="0" presId="urn:microsoft.com/office/officeart/2018/5/layout/IconCircleLabelList"/>
    <dgm:cxn modelId="{61918E09-7478-458E-9956-7C775A6324AE}" type="presParOf" srcId="{F92F61DC-9D86-4AAD-AEA6-D0BA7740C925}" destId="{53DED32F-4B5E-40B8-825E-02F6356C9429}" srcOrd="4" destOrd="0" presId="urn:microsoft.com/office/officeart/2018/5/layout/IconCircleLabelList"/>
    <dgm:cxn modelId="{77CBEFE6-005A-49B6-84D6-88F4CC8B2869}" type="presParOf" srcId="{53DED32F-4B5E-40B8-825E-02F6356C9429}" destId="{9941BDE2-85C9-4B79-BA0D-661B7BDEA00F}" srcOrd="0" destOrd="0" presId="urn:microsoft.com/office/officeart/2018/5/layout/IconCircleLabelList"/>
    <dgm:cxn modelId="{CECF71E1-D40F-46C5-BF3C-653D563A43FD}" type="presParOf" srcId="{53DED32F-4B5E-40B8-825E-02F6356C9429}" destId="{E62F5928-D40B-4245-8A16-FE245493222C}" srcOrd="1" destOrd="0" presId="urn:microsoft.com/office/officeart/2018/5/layout/IconCircleLabelList"/>
    <dgm:cxn modelId="{6910F198-0C94-4167-A6EB-3ECC052C3429}" type="presParOf" srcId="{53DED32F-4B5E-40B8-825E-02F6356C9429}" destId="{B57FAFDA-C3CC-47B1-9087-F41ECE37B002}" srcOrd="2" destOrd="0" presId="urn:microsoft.com/office/officeart/2018/5/layout/IconCircleLabelList"/>
    <dgm:cxn modelId="{BC237669-B866-4E59-A273-9451FBDFC8F0}" type="presParOf" srcId="{53DED32F-4B5E-40B8-825E-02F6356C9429}" destId="{DA35EF0B-DC7A-42FC-9C93-B53D92C8F7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A2D223-138D-465A-9AA3-388EF512775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E8335-1E73-4047-B062-12486EA7F557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Three</a:t>
          </a:r>
          <a:r>
            <a:rPr lang="en-US" baseline="0" dirty="0">
              <a:latin typeface="Arial Rounded MT Bold" panose="020F0704030504030204" pitchFamily="34" charset="77"/>
            </a:rPr>
            <a:t> Models explored</a:t>
          </a:r>
          <a:endParaRPr lang="en-US" dirty="0">
            <a:latin typeface="Arial Rounded MT Bold" panose="020F0704030504030204" pitchFamily="34" charset="77"/>
          </a:endParaRPr>
        </a:p>
      </dgm:t>
    </dgm:pt>
    <dgm:pt modelId="{487D7865-FE0B-4751-813B-74FBA6C4572F}" type="parTrans" cxnId="{4F27A42F-7E4A-487D-BAA3-5D3BE581F099}">
      <dgm:prSet/>
      <dgm:spPr/>
      <dgm:t>
        <a:bodyPr/>
        <a:lstStyle/>
        <a:p>
          <a:endParaRPr lang="en-US"/>
        </a:p>
      </dgm:t>
    </dgm:pt>
    <dgm:pt modelId="{13B5C612-8151-40FD-8EF7-B9DA6760D097}" type="sibTrans" cxnId="{4F27A42F-7E4A-487D-BAA3-5D3BE581F099}">
      <dgm:prSet/>
      <dgm:spPr/>
      <dgm:t>
        <a:bodyPr/>
        <a:lstStyle/>
        <a:p>
          <a:endParaRPr lang="en-US"/>
        </a:p>
      </dgm:t>
    </dgm:pt>
    <dgm:pt modelId="{BE0D8449-49FA-45BC-B773-BB6B72E11269}">
      <dgm:prSet/>
      <dgm:spPr/>
      <dgm:t>
        <a:bodyPr/>
        <a:lstStyle/>
        <a:p>
          <a:r>
            <a:rPr lang="en-US" b="1" dirty="0">
              <a:latin typeface="Arial Rounded MT Bold" panose="020F0704030504030204" pitchFamily="34" charset="77"/>
            </a:rPr>
            <a:t>Logistic Regression</a:t>
          </a:r>
        </a:p>
      </dgm:t>
    </dgm:pt>
    <dgm:pt modelId="{61171245-68CD-41DE-A8CA-2D299D242E91}" type="parTrans" cxnId="{F76F6433-56F0-4A6F-9863-E87279CF4C17}">
      <dgm:prSet/>
      <dgm:spPr/>
      <dgm:t>
        <a:bodyPr/>
        <a:lstStyle/>
        <a:p>
          <a:endParaRPr lang="en-US"/>
        </a:p>
      </dgm:t>
    </dgm:pt>
    <dgm:pt modelId="{B449424A-0F44-4D42-BD52-12D528964393}" type="sibTrans" cxnId="{F76F6433-56F0-4A6F-9863-E87279CF4C17}">
      <dgm:prSet/>
      <dgm:spPr/>
      <dgm:t>
        <a:bodyPr/>
        <a:lstStyle/>
        <a:p>
          <a:endParaRPr lang="en-US"/>
        </a:p>
      </dgm:t>
    </dgm:pt>
    <dgm:pt modelId="{B8C8EC66-3326-49A3-9A6D-61B9C9340D4A}">
      <dgm:prSet/>
      <dgm:spPr/>
      <dgm:t>
        <a:bodyPr/>
        <a:lstStyle/>
        <a:p>
          <a:r>
            <a:rPr lang="en-US" b="1" dirty="0">
              <a:latin typeface="Arial Rounded MT Bold" panose="020F0704030504030204" pitchFamily="34" charset="77"/>
            </a:rPr>
            <a:t>Linear Discriminant Analysis</a:t>
          </a:r>
        </a:p>
      </dgm:t>
    </dgm:pt>
    <dgm:pt modelId="{BEADF04B-5414-4594-BA75-5DDC179A98B2}" type="parTrans" cxnId="{112C1884-62AC-47F4-951B-840930B2265F}">
      <dgm:prSet/>
      <dgm:spPr/>
      <dgm:t>
        <a:bodyPr/>
        <a:lstStyle/>
        <a:p>
          <a:endParaRPr lang="en-US"/>
        </a:p>
      </dgm:t>
    </dgm:pt>
    <dgm:pt modelId="{78ABF50B-FC21-4C10-BFAE-64AC62546FAF}" type="sibTrans" cxnId="{112C1884-62AC-47F4-951B-840930B2265F}">
      <dgm:prSet/>
      <dgm:spPr/>
      <dgm:t>
        <a:bodyPr/>
        <a:lstStyle/>
        <a:p>
          <a:endParaRPr lang="en-US"/>
        </a:p>
      </dgm:t>
    </dgm:pt>
    <dgm:pt modelId="{89E812B1-A817-432D-AB31-174AA8D0F5A7}">
      <dgm:prSet/>
      <dgm:spPr/>
      <dgm:t>
        <a:bodyPr/>
        <a:lstStyle/>
        <a:p>
          <a:r>
            <a:rPr lang="en-US" dirty="0">
              <a:latin typeface="Arial Rounded MT Bold" panose="020F0704030504030204" pitchFamily="34" charset="77"/>
            </a:rPr>
            <a:t>MLP Classifier</a:t>
          </a:r>
        </a:p>
      </dgm:t>
    </dgm:pt>
    <dgm:pt modelId="{BB2BFF38-3AC2-4780-871A-84968FECC961}" type="parTrans" cxnId="{80D9F69E-8CE4-44A4-A400-B0704309B5E6}">
      <dgm:prSet/>
      <dgm:spPr/>
      <dgm:t>
        <a:bodyPr/>
        <a:lstStyle/>
        <a:p>
          <a:endParaRPr lang="en-US"/>
        </a:p>
      </dgm:t>
    </dgm:pt>
    <dgm:pt modelId="{14A6BB74-E1D3-4C25-813E-170B55C87B49}" type="sibTrans" cxnId="{80D9F69E-8CE4-44A4-A400-B0704309B5E6}">
      <dgm:prSet/>
      <dgm:spPr/>
      <dgm:t>
        <a:bodyPr/>
        <a:lstStyle/>
        <a:p>
          <a:endParaRPr lang="en-US"/>
        </a:p>
      </dgm:t>
    </dgm:pt>
    <dgm:pt modelId="{36976AE3-C8B5-DC41-B36F-509D0B4E82C7}" type="pres">
      <dgm:prSet presAssocID="{38A2D223-138D-465A-9AA3-388EF51277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9E8291-BF81-244E-AB1D-5DF67EC807BB}" type="pres">
      <dgm:prSet presAssocID="{E40E8335-1E73-4047-B062-12486EA7F557}" presName="hierRoot1" presStyleCnt="0"/>
      <dgm:spPr/>
    </dgm:pt>
    <dgm:pt modelId="{44F198C3-F2E9-AD42-A389-333770C4B823}" type="pres">
      <dgm:prSet presAssocID="{E40E8335-1E73-4047-B062-12486EA7F557}" presName="composite" presStyleCnt="0"/>
      <dgm:spPr/>
    </dgm:pt>
    <dgm:pt modelId="{E996D65A-D874-C145-8B3E-500738DF6FA0}" type="pres">
      <dgm:prSet presAssocID="{E40E8335-1E73-4047-B062-12486EA7F557}" presName="background" presStyleLbl="node0" presStyleIdx="0" presStyleCnt="1"/>
      <dgm:spPr/>
    </dgm:pt>
    <dgm:pt modelId="{BD1CBF21-BC92-AA4A-9691-38CD99B51CA4}" type="pres">
      <dgm:prSet presAssocID="{E40E8335-1E73-4047-B062-12486EA7F557}" presName="text" presStyleLbl="fgAcc0" presStyleIdx="0" presStyleCnt="1">
        <dgm:presLayoutVars>
          <dgm:chPref val="3"/>
        </dgm:presLayoutVars>
      </dgm:prSet>
      <dgm:spPr/>
    </dgm:pt>
    <dgm:pt modelId="{559B63AA-1842-F044-A617-D7AD1789A2D1}" type="pres">
      <dgm:prSet presAssocID="{E40E8335-1E73-4047-B062-12486EA7F557}" presName="hierChild2" presStyleCnt="0"/>
      <dgm:spPr/>
    </dgm:pt>
    <dgm:pt modelId="{8C8EE103-A268-A943-9BD1-08803F3110F6}" type="pres">
      <dgm:prSet presAssocID="{61171245-68CD-41DE-A8CA-2D299D242E91}" presName="Name10" presStyleLbl="parChTrans1D2" presStyleIdx="0" presStyleCnt="3"/>
      <dgm:spPr/>
    </dgm:pt>
    <dgm:pt modelId="{A84617F7-EF99-FF4F-977A-8385355A03F0}" type="pres">
      <dgm:prSet presAssocID="{BE0D8449-49FA-45BC-B773-BB6B72E11269}" presName="hierRoot2" presStyleCnt="0"/>
      <dgm:spPr/>
    </dgm:pt>
    <dgm:pt modelId="{5508CBA3-6177-9D40-AF8A-D7F4076C8143}" type="pres">
      <dgm:prSet presAssocID="{BE0D8449-49FA-45BC-B773-BB6B72E11269}" presName="composite2" presStyleCnt="0"/>
      <dgm:spPr/>
    </dgm:pt>
    <dgm:pt modelId="{97CC1E6F-D4D0-994C-878D-6E88C06423A8}" type="pres">
      <dgm:prSet presAssocID="{BE0D8449-49FA-45BC-B773-BB6B72E11269}" presName="background2" presStyleLbl="node2" presStyleIdx="0" presStyleCnt="3"/>
      <dgm:spPr/>
    </dgm:pt>
    <dgm:pt modelId="{9BA7A9B3-BA84-4C4D-BFD9-76DBEF3FB2C7}" type="pres">
      <dgm:prSet presAssocID="{BE0D8449-49FA-45BC-B773-BB6B72E11269}" presName="text2" presStyleLbl="fgAcc2" presStyleIdx="0" presStyleCnt="3">
        <dgm:presLayoutVars>
          <dgm:chPref val="3"/>
        </dgm:presLayoutVars>
      </dgm:prSet>
      <dgm:spPr/>
    </dgm:pt>
    <dgm:pt modelId="{7A28916F-1AE4-F146-8530-2342EFC388DB}" type="pres">
      <dgm:prSet presAssocID="{BE0D8449-49FA-45BC-B773-BB6B72E11269}" presName="hierChild3" presStyleCnt="0"/>
      <dgm:spPr/>
    </dgm:pt>
    <dgm:pt modelId="{5F587CBB-73B3-E949-82C1-FA35F06A65F8}" type="pres">
      <dgm:prSet presAssocID="{BEADF04B-5414-4594-BA75-5DDC179A98B2}" presName="Name10" presStyleLbl="parChTrans1D2" presStyleIdx="1" presStyleCnt="3"/>
      <dgm:spPr/>
    </dgm:pt>
    <dgm:pt modelId="{078EB5BB-4DD1-B74A-A99C-3EF32C3806EB}" type="pres">
      <dgm:prSet presAssocID="{B8C8EC66-3326-49A3-9A6D-61B9C9340D4A}" presName="hierRoot2" presStyleCnt="0"/>
      <dgm:spPr/>
    </dgm:pt>
    <dgm:pt modelId="{52BC1B22-928E-6B4D-B880-DC1FB965638E}" type="pres">
      <dgm:prSet presAssocID="{B8C8EC66-3326-49A3-9A6D-61B9C9340D4A}" presName="composite2" presStyleCnt="0"/>
      <dgm:spPr/>
    </dgm:pt>
    <dgm:pt modelId="{630FD35B-ED1E-A44B-A9D0-2E3C329EECFE}" type="pres">
      <dgm:prSet presAssocID="{B8C8EC66-3326-49A3-9A6D-61B9C9340D4A}" presName="background2" presStyleLbl="node2" presStyleIdx="1" presStyleCnt="3"/>
      <dgm:spPr/>
    </dgm:pt>
    <dgm:pt modelId="{BFD74AEE-EA42-1540-8F21-CAD4BE6E79F3}" type="pres">
      <dgm:prSet presAssocID="{B8C8EC66-3326-49A3-9A6D-61B9C9340D4A}" presName="text2" presStyleLbl="fgAcc2" presStyleIdx="1" presStyleCnt="3">
        <dgm:presLayoutVars>
          <dgm:chPref val="3"/>
        </dgm:presLayoutVars>
      </dgm:prSet>
      <dgm:spPr/>
    </dgm:pt>
    <dgm:pt modelId="{FC5D59E1-5C0D-C041-9689-BBF65F8F8277}" type="pres">
      <dgm:prSet presAssocID="{B8C8EC66-3326-49A3-9A6D-61B9C9340D4A}" presName="hierChild3" presStyleCnt="0"/>
      <dgm:spPr/>
    </dgm:pt>
    <dgm:pt modelId="{E8C6478C-7CC3-5942-B6F4-883650DAE473}" type="pres">
      <dgm:prSet presAssocID="{BB2BFF38-3AC2-4780-871A-84968FECC961}" presName="Name10" presStyleLbl="parChTrans1D2" presStyleIdx="2" presStyleCnt="3"/>
      <dgm:spPr/>
    </dgm:pt>
    <dgm:pt modelId="{D3F1755B-91FF-8147-9EAA-A6692D58FD36}" type="pres">
      <dgm:prSet presAssocID="{89E812B1-A817-432D-AB31-174AA8D0F5A7}" presName="hierRoot2" presStyleCnt="0"/>
      <dgm:spPr/>
    </dgm:pt>
    <dgm:pt modelId="{B6EAC53E-E649-B142-80C1-00087D9DCC2F}" type="pres">
      <dgm:prSet presAssocID="{89E812B1-A817-432D-AB31-174AA8D0F5A7}" presName="composite2" presStyleCnt="0"/>
      <dgm:spPr/>
    </dgm:pt>
    <dgm:pt modelId="{162AEC25-BF6D-E147-BED5-7D4E9B849BD3}" type="pres">
      <dgm:prSet presAssocID="{89E812B1-A817-432D-AB31-174AA8D0F5A7}" presName="background2" presStyleLbl="node2" presStyleIdx="2" presStyleCnt="3"/>
      <dgm:spPr/>
    </dgm:pt>
    <dgm:pt modelId="{DFC330EA-3B26-E046-9084-0F61D55DBC58}" type="pres">
      <dgm:prSet presAssocID="{89E812B1-A817-432D-AB31-174AA8D0F5A7}" presName="text2" presStyleLbl="fgAcc2" presStyleIdx="2" presStyleCnt="3">
        <dgm:presLayoutVars>
          <dgm:chPref val="3"/>
        </dgm:presLayoutVars>
      </dgm:prSet>
      <dgm:spPr/>
    </dgm:pt>
    <dgm:pt modelId="{5DECF686-17F0-3546-9E0C-FF55CACBBB06}" type="pres">
      <dgm:prSet presAssocID="{89E812B1-A817-432D-AB31-174AA8D0F5A7}" presName="hierChild3" presStyleCnt="0"/>
      <dgm:spPr/>
    </dgm:pt>
  </dgm:ptLst>
  <dgm:cxnLst>
    <dgm:cxn modelId="{AF98CC02-0053-744E-8959-B3B6F27B1F9F}" type="presOf" srcId="{E40E8335-1E73-4047-B062-12486EA7F557}" destId="{BD1CBF21-BC92-AA4A-9691-38CD99B51CA4}" srcOrd="0" destOrd="0" presId="urn:microsoft.com/office/officeart/2005/8/layout/hierarchy1"/>
    <dgm:cxn modelId="{BA37FA04-EF9D-D142-AB65-01E871370074}" type="presOf" srcId="{BB2BFF38-3AC2-4780-871A-84968FECC961}" destId="{E8C6478C-7CC3-5942-B6F4-883650DAE473}" srcOrd="0" destOrd="0" presId="urn:microsoft.com/office/officeart/2005/8/layout/hierarchy1"/>
    <dgm:cxn modelId="{7AD5530D-CB71-7249-97FE-8D163BC859CB}" type="presOf" srcId="{B8C8EC66-3326-49A3-9A6D-61B9C9340D4A}" destId="{BFD74AEE-EA42-1540-8F21-CAD4BE6E79F3}" srcOrd="0" destOrd="0" presId="urn:microsoft.com/office/officeart/2005/8/layout/hierarchy1"/>
    <dgm:cxn modelId="{F907372E-3316-4041-B415-6A2314F4A7B5}" type="presOf" srcId="{61171245-68CD-41DE-A8CA-2D299D242E91}" destId="{8C8EE103-A268-A943-9BD1-08803F3110F6}" srcOrd="0" destOrd="0" presId="urn:microsoft.com/office/officeart/2005/8/layout/hierarchy1"/>
    <dgm:cxn modelId="{4F27A42F-7E4A-487D-BAA3-5D3BE581F099}" srcId="{38A2D223-138D-465A-9AA3-388EF5127751}" destId="{E40E8335-1E73-4047-B062-12486EA7F557}" srcOrd="0" destOrd="0" parTransId="{487D7865-FE0B-4751-813B-74FBA6C4572F}" sibTransId="{13B5C612-8151-40FD-8EF7-B9DA6760D097}"/>
    <dgm:cxn modelId="{F76F6433-56F0-4A6F-9863-E87279CF4C17}" srcId="{E40E8335-1E73-4047-B062-12486EA7F557}" destId="{BE0D8449-49FA-45BC-B773-BB6B72E11269}" srcOrd="0" destOrd="0" parTransId="{61171245-68CD-41DE-A8CA-2D299D242E91}" sibTransId="{B449424A-0F44-4D42-BD52-12D528964393}"/>
    <dgm:cxn modelId="{E9FA4238-3216-5347-B8CF-0CF3DDEF9929}" type="presOf" srcId="{38A2D223-138D-465A-9AA3-388EF5127751}" destId="{36976AE3-C8B5-DC41-B36F-509D0B4E82C7}" srcOrd="0" destOrd="0" presId="urn:microsoft.com/office/officeart/2005/8/layout/hierarchy1"/>
    <dgm:cxn modelId="{C99D304B-350C-204C-BA05-CE3B50CA127A}" type="presOf" srcId="{BE0D8449-49FA-45BC-B773-BB6B72E11269}" destId="{9BA7A9B3-BA84-4C4D-BFD9-76DBEF3FB2C7}" srcOrd="0" destOrd="0" presId="urn:microsoft.com/office/officeart/2005/8/layout/hierarchy1"/>
    <dgm:cxn modelId="{112C1884-62AC-47F4-951B-840930B2265F}" srcId="{E40E8335-1E73-4047-B062-12486EA7F557}" destId="{B8C8EC66-3326-49A3-9A6D-61B9C9340D4A}" srcOrd="1" destOrd="0" parTransId="{BEADF04B-5414-4594-BA75-5DDC179A98B2}" sibTransId="{78ABF50B-FC21-4C10-BFAE-64AC62546FAF}"/>
    <dgm:cxn modelId="{80D9F69E-8CE4-44A4-A400-B0704309B5E6}" srcId="{E40E8335-1E73-4047-B062-12486EA7F557}" destId="{89E812B1-A817-432D-AB31-174AA8D0F5A7}" srcOrd="2" destOrd="0" parTransId="{BB2BFF38-3AC2-4780-871A-84968FECC961}" sibTransId="{14A6BB74-E1D3-4C25-813E-170B55C87B49}"/>
    <dgm:cxn modelId="{D6810BDE-9471-3D41-AA9E-AA4FBB97A4D1}" type="presOf" srcId="{89E812B1-A817-432D-AB31-174AA8D0F5A7}" destId="{DFC330EA-3B26-E046-9084-0F61D55DBC58}" srcOrd="0" destOrd="0" presId="urn:microsoft.com/office/officeart/2005/8/layout/hierarchy1"/>
    <dgm:cxn modelId="{A9EFE7FD-5704-104A-A69C-ACF6700DE89F}" type="presOf" srcId="{BEADF04B-5414-4594-BA75-5DDC179A98B2}" destId="{5F587CBB-73B3-E949-82C1-FA35F06A65F8}" srcOrd="0" destOrd="0" presId="urn:microsoft.com/office/officeart/2005/8/layout/hierarchy1"/>
    <dgm:cxn modelId="{6892A9D7-14A8-B343-A493-3BCA027C77D1}" type="presParOf" srcId="{36976AE3-C8B5-DC41-B36F-509D0B4E82C7}" destId="{5F9E8291-BF81-244E-AB1D-5DF67EC807BB}" srcOrd="0" destOrd="0" presId="urn:microsoft.com/office/officeart/2005/8/layout/hierarchy1"/>
    <dgm:cxn modelId="{51AD9980-0774-E04F-9F74-973CAB1D2EDB}" type="presParOf" srcId="{5F9E8291-BF81-244E-AB1D-5DF67EC807BB}" destId="{44F198C3-F2E9-AD42-A389-333770C4B823}" srcOrd="0" destOrd="0" presId="urn:microsoft.com/office/officeart/2005/8/layout/hierarchy1"/>
    <dgm:cxn modelId="{74D7D4EA-68E3-EC48-B585-5FD62A0AB15C}" type="presParOf" srcId="{44F198C3-F2E9-AD42-A389-333770C4B823}" destId="{E996D65A-D874-C145-8B3E-500738DF6FA0}" srcOrd="0" destOrd="0" presId="urn:microsoft.com/office/officeart/2005/8/layout/hierarchy1"/>
    <dgm:cxn modelId="{EFA4AF55-9991-F549-9E67-AAD7B69EDA63}" type="presParOf" srcId="{44F198C3-F2E9-AD42-A389-333770C4B823}" destId="{BD1CBF21-BC92-AA4A-9691-38CD99B51CA4}" srcOrd="1" destOrd="0" presId="urn:microsoft.com/office/officeart/2005/8/layout/hierarchy1"/>
    <dgm:cxn modelId="{0AFB2B7D-85D6-7843-A993-727C7CEAAC7B}" type="presParOf" srcId="{5F9E8291-BF81-244E-AB1D-5DF67EC807BB}" destId="{559B63AA-1842-F044-A617-D7AD1789A2D1}" srcOrd="1" destOrd="0" presId="urn:microsoft.com/office/officeart/2005/8/layout/hierarchy1"/>
    <dgm:cxn modelId="{358B35FC-931B-A544-A498-59D9872E18B9}" type="presParOf" srcId="{559B63AA-1842-F044-A617-D7AD1789A2D1}" destId="{8C8EE103-A268-A943-9BD1-08803F3110F6}" srcOrd="0" destOrd="0" presId="urn:microsoft.com/office/officeart/2005/8/layout/hierarchy1"/>
    <dgm:cxn modelId="{DBE68BC7-8CE2-4844-A8A1-38B9DDA6B0B2}" type="presParOf" srcId="{559B63AA-1842-F044-A617-D7AD1789A2D1}" destId="{A84617F7-EF99-FF4F-977A-8385355A03F0}" srcOrd="1" destOrd="0" presId="urn:microsoft.com/office/officeart/2005/8/layout/hierarchy1"/>
    <dgm:cxn modelId="{4CB3FDAD-5F1D-284A-8232-F4FC8190FF4E}" type="presParOf" srcId="{A84617F7-EF99-FF4F-977A-8385355A03F0}" destId="{5508CBA3-6177-9D40-AF8A-D7F4076C8143}" srcOrd="0" destOrd="0" presId="urn:microsoft.com/office/officeart/2005/8/layout/hierarchy1"/>
    <dgm:cxn modelId="{E2985F58-0A56-8D43-9810-45CD3269CC2E}" type="presParOf" srcId="{5508CBA3-6177-9D40-AF8A-D7F4076C8143}" destId="{97CC1E6F-D4D0-994C-878D-6E88C06423A8}" srcOrd="0" destOrd="0" presId="urn:microsoft.com/office/officeart/2005/8/layout/hierarchy1"/>
    <dgm:cxn modelId="{D8F05719-D05A-094B-895B-2CA6A83D3E6D}" type="presParOf" srcId="{5508CBA3-6177-9D40-AF8A-D7F4076C8143}" destId="{9BA7A9B3-BA84-4C4D-BFD9-76DBEF3FB2C7}" srcOrd="1" destOrd="0" presId="urn:microsoft.com/office/officeart/2005/8/layout/hierarchy1"/>
    <dgm:cxn modelId="{94F62181-9230-774F-8DFB-AE7A8CFF57CA}" type="presParOf" srcId="{A84617F7-EF99-FF4F-977A-8385355A03F0}" destId="{7A28916F-1AE4-F146-8530-2342EFC388DB}" srcOrd="1" destOrd="0" presId="urn:microsoft.com/office/officeart/2005/8/layout/hierarchy1"/>
    <dgm:cxn modelId="{4A719305-278E-2349-A92D-E9A7A2302F93}" type="presParOf" srcId="{559B63AA-1842-F044-A617-D7AD1789A2D1}" destId="{5F587CBB-73B3-E949-82C1-FA35F06A65F8}" srcOrd="2" destOrd="0" presId="urn:microsoft.com/office/officeart/2005/8/layout/hierarchy1"/>
    <dgm:cxn modelId="{339F9BD6-DD45-B044-8184-8467295992D5}" type="presParOf" srcId="{559B63AA-1842-F044-A617-D7AD1789A2D1}" destId="{078EB5BB-4DD1-B74A-A99C-3EF32C3806EB}" srcOrd="3" destOrd="0" presId="urn:microsoft.com/office/officeart/2005/8/layout/hierarchy1"/>
    <dgm:cxn modelId="{DB1F4C8F-B32F-9248-9E56-1FCD841F2CFE}" type="presParOf" srcId="{078EB5BB-4DD1-B74A-A99C-3EF32C3806EB}" destId="{52BC1B22-928E-6B4D-B880-DC1FB965638E}" srcOrd="0" destOrd="0" presId="urn:microsoft.com/office/officeart/2005/8/layout/hierarchy1"/>
    <dgm:cxn modelId="{2241B9A6-0C7C-0649-8AA6-4FD998C171C7}" type="presParOf" srcId="{52BC1B22-928E-6B4D-B880-DC1FB965638E}" destId="{630FD35B-ED1E-A44B-A9D0-2E3C329EECFE}" srcOrd="0" destOrd="0" presId="urn:microsoft.com/office/officeart/2005/8/layout/hierarchy1"/>
    <dgm:cxn modelId="{A7192B6C-117D-0E4E-984F-26CE44956EC9}" type="presParOf" srcId="{52BC1B22-928E-6B4D-B880-DC1FB965638E}" destId="{BFD74AEE-EA42-1540-8F21-CAD4BE6E79F3}" srcOrd="1" destOrd="0" presId="urn:microsoft.com/office/officeart/2005/8/layout/hierarchy1"/>
    <dgm:cxn modelId="{21A461BF-3F5C-464E-8708-4A59B438ACB9}" type="presParOf" srcId="{078EB5BB-4DD1-B74A-A99C-3EF32C3806EB}" destId="{FC5D59E1-5C0D-C041-9689-BBF65F8F8277}" srcOrd="1" destOrd="0" presId="urn:microsoft.com/office/officeart/2005/8/layout/hierarchy1"/>
    <dgm:cxn modelId="{621BBEBB-1799-FF43-8080-B1827AA91A21}" type="presParOf" srcId="{559B63AA-1842-F044-A617-D7AD1789A2D1}" destId="{E8C6478C-7CC3-5942-B6F4-883650DAE473}" srcOrd="4" destOrd="0" presId="urn:microsoft.com/office/officeart/2005/8/layout/hierarchy1"/>
    <dgm:cxn modelId="{B4028EA4-BEB0-E74D-9913-EE5C33D8BCD4}" type="presParOf" srcId="{559B63AA-1842-F044-A617-D7AD1789A2D1}" destId="{D3F1755B-91FF-8147-9EAA-A6692D58FD36}" srcOrd="5" destOrd="0" presId="urn:microsoft.com/office/officeart/2005/8/layout/hierarchy1"/>
    <dgm:cxn modelId="{FB08DB4B-D973-C943-9628-5B522FC3DFB6}" type="presParOf" srcId="{D3F1755B-91FF-8147-9EAA-A6692D58FD36}" destId="{B6EAC53E-E649-B142-80C1-00087D9DCC2F}" srcOrd="0" destOrd="0" presId="urn:microsoft.com/office/officeart/2005/8/layout/hierarchy1"/>
    <dgm:cxn modelId="{5B35D741-31DA-E346-A6D1-A8508A0EAFEA}" type="presParOf" srcId="{B6EAC53E-E649-B142-80C1-00087D9DCC2F}" destId="{162AEC25-BF6D-E147-BED5-7D4E9B849BD3}" srcOrd="0" destOrd="0" presId="urn:microsoft.com/office/officeart/2005/8/layout/hierarchy1"/>
    <dgm:cxn modelId="{756222FF-4725-2D48-81C6-A4F56CD5B379}" type="presParOf" srcId="{B6EAC53E-E649-B142-80C1-00087D9DCC2F}" destId="{DFC330EA-3B26-E046-9084-0F61D55DBC58}" srcOrd="1" destOrd="0" presId="urn:microsoft.com/office/officeart/2005/8/layout/hierarchy1"/>
    <dgm:cxn modelId="{50C273D7-17E3-8C4C-A5F9-A4635C9309CB}" type="presParOf" srcId="{D3F1755B-91FF-8147-9EAA-A6692D58FD36}" destId="{5DECF686-17F0-3546-9E0C-FF55CACBBB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6B45F-0A19-4CFB-93C0-D47B72D119B0}">
      <dsp:nvSpPr>
        <dsp:cNvPr id="0" name=""/>
        <dsp:cNvSpPr/>
      </dsp:nvSpPr>
      <dsp:spPr>
        <a:xfrm>
          <a:off x="1041058" y="15347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E89F1-191D-4E57-94FD-60C3E7D96A8D}">
      <dsp:nvSpPr>
        <dsp:cNvPr id="0" name=""/>
        <dsp:cNvSpPr/>
      </dsp:nvSpPr>
      <dsp:spPr>
        <a:xfrm>
          <a:off x="1392058" y="366347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89B1C-247D-41BA-8F3A-ED1BD1596E84}">
      <dsp:nvSpPr>
        <dsp:cNvPr id="0" name=""/>
        <dsp:cNvSpPr/>
      </dsp:nvSpPr>
      <dsp:spPr>
        <a:xfrm>
          <a:off x="41194" y="2054304"/>
          <a:ext cx="3646727" cy="1353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>
            <a:latin typeface="Arial Rounded MT Bold" panose="020F0704030504030204" pitchFamily="34" charset="77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 err="1">
              <a:latin typeface="Arial Rounded MT Bold" panose="020F0704030504030204" pitchFamily="34" charset="77"/>
            </a:rPr>
            <a:t>UseD</a:t>
          </a:r>
          <a:r>
            <a:rPr lang="en-US" sz="1800" kern="1200" dirty="0">
              <a:latin typeface="Arial Rounded MT Bold" panose="020F0704030504030204" pitchFamily="34" charset="77"/>
            </a:rPr>
            <a:t> trading algorithms and AI to identify the best model for trading.</a:t>
          </a:r>
        </a:p>
      </dsp:txBody>
      <dsp:txXfrm>
        <a:off x="41194" y="2054304"/>
        <a:ext cx="3646727" cy="1353030"/>
      </dsp:txXfrm>
    </dsp:sp>
    <dsp:sp modelId="{6FF21899-3D84-404D-A912-31AE29BA55D8}">
      <dsp:nvSpPr>
        <dsp:cNvPr id="0" name=""/>
        <dsp:cNvSpPr/>
      </dsp:nvSpPr>
      <dsp:spPr>
        <a:xfrm>
          <a:off x="4686922" y="5685"/>
          <a:ext cx="1647000" cy="164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77968-76F0-470C-A54E-DF152AE188D9}">
      <dsp:nvSpPr>
        <dsp:cNvPr id="0" name=""/>
        <dsp:cNvSpPr/>
      </dsp:nvSpPr>
      <dsp:spPr>
        <a:xfrm>
          <a:off x="5037922" y="356685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32E7D-E1EB-4A00-8DB7-1AB4A16ED405}">
      <dsp:nvSpPr>
        <dsp:cNvPr id="0" name=""/>
        <dsp:cNvSpPr/>
      </dsp:nvSpPr>
      <dsp:spPr>
        <a:xfrm>
          <a:off x="4190307" y="2025317"/>
          <a:ext cx="2579075" cy="13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>
            <a:latin typeface="Arial Rounded MT Bold" panose="020F0704030504030204" pitchFamily="34" charset="77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rial Rounded MT Bold" panose="020F0704030504030204" pitchFamily="34" charset="77"/>
            </a:rPr>
            <a:t>Libraries: Pandas, matplotlib, NumPy, TA lib, scikit-learn</a:t>
          </a:r>
        </a:p>
      </dsp:txBody>
      <dsp:txXfrm>
        <a:off x="4190307" y="2025317"/>
        <a:ext cx="2579075" cy="1391679"/>
      </dsp:txXfrm>
    </dsp:sp>
    <dsp:sp modelId="{9941BDE2-85C9-4B79-BA0D-661B7BDEA00F}">
      <dsp:nvSpPr>
        <dsp:cNvPr id="0" name=""/>
        <dsp:cNvSpPr/>
      </dsp:nvSpPr>
      <dsp:spPr>
        <a:xfrm>
          <a:off x="7859422" y="75869"/>
          <a:ext cx="1647000" cy="164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F5928-D40B-4245-8A16-FE245493222C}">
      <dsp:nvSpPr>
        <dsp:cNvPr id="0" name=""/>
        <dsp:cNvSpPr/>
      </dsp:nvSpPr>
      <dsp:spPr>
        <a:xfrm>
          <a:off x="8210422" y="426869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5EF0B-DC7A-42FC-9C93-B53D92C8F713}">
      <dsp:nvSpPr>
        <dsp:cNvPr id="0" name=""/>
        <dsp:cNvSpPr/>
      </dsp:nvSpPr>
      <dsp:spPr>
        <a:xfrm>
          <a:off x="7266313" y="2095501"/>
          <a:ext cx="2700000" cy="111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>
            <a:latin typeface="Arial Rounded MT Bold" panose="020F0704030504030204" pitchFamily="34" charset="77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rial Rounded MT Bold" panose="020F0704030504030204" pitchFamily="34" charset="77"/>
            </a:rPr>
            <a:t>Pandas</a:t>
          </a:r>
        </a:p>
      </dsp:txBody>
      <dsp:txXfrm>
        <a:off x="7266313" y="2095501"/>
        <a:ext cx="2700000" cy="1110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6478C-7CC3-5942-B6F4-883650DAE473}">
      <dsp:nvSpPr>
        <dsp:cNvPr id="0" name=""/>
        <dsp:cNvSpPr/>
      </dsp:nvSpPr>
      <dsp:spPr>
        <a:xfrm>
          <a:off x="4683773" y="1383972"/>
          <a:ext cx="2663303" cy="633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78"/>
              </a:lnTo>
              <a:lnTo>
                <a:pt x="2663303" y="431878"/>
              </a:lnTo>
              <a:lnTo>
                <a:pt x="2663303" y="6337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87CBB-73B3-E949-82C1-FA35F06A65F8}">
      <dsp:nvSpPr>
        <dsp:cNvPr id="0" name=""/>
        <dsp:cNvSpPr/>
      </dsp:nvSpPr>
      <dsp:spPr>
        <a:xfrm>
          <a:off x="4638053" y="1383972"/>
          <a:ext cx="91440" cy="633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7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EE103-A268-A943-9BD1-08803F3110F6}">
      <dsp:nvSpPr>
        <dsp:cNvPr id="0" name=""/>
        <dsp:cNvSpPr/>
      </dsp:nvSpPr>
      <dsp:spPr>
        <a:xfrm>
          <a:off x="2020469" y="1383972"/>
          <a:ext cx="2663303" cy="633745"/>
        </a:xfrm>
        <a:custGeom>
          <a:avLst/>
          <a:gdLst/>
          <a:ahLst/>
          <a:cxnLst/>
          <a:rect l="0" t="0" r="0" b="0"/>
          <a:pathLst>
            <a:path>
              <a:moveTo>
                <a:pt x="2663303" y="0"/>
              </a:moveTo>
              <a:lnTo>
                <a:pt x="2663303" y="431878"/>
              </a:lnTo>
              <a:lnTo>
                <a:pt x="0" y="431878"/>
              </a:lnTo>
              <a:lnTo>
                <a:pt x="0" y="6337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6D65A-D874-C145-8B3E-500738DF6FA0}">
      <dsp:nvSpPr>
        <dsp:cNvPr id="0" name=""/>
        <dsp:cNvSpPr/>
      </dsp:nvSpPr>
      <dsp:spPr>
        <a:xfrm>
          <a:off x="3594240" y="264"/>
          <a:ext cx="2179066" cy="1383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1CBF21-BC92-AA4A-9691-38CD99B51CA4}">
      <dsp:nvSpPr>
        <dsp:cNvPr id="0" name=""/>
        <dsp:cNvSpPr/>
      </dsp:nvSpPr>
      <dsp:spPr>
        <a:xfrm>
          <a:off x="3836358" y="230277"/>
          <a:ext cx="2179066" cy="1383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Three</a:t>
          </a:r>
          <a:r>
            <a:rPr lang="en-US" sz="2400" kern="1200" baseline="0" dirty="0">
              <a:latin typeface="Arial Rounded MT Bold" panose="020F0704030504030204" pitchFamily="34" charset="77"/>
            </a:rPr>
            <a:t> Models explored</a:t>
          </a:r>
          <a:endParaRPr lang="en-US" sz="2400" kern="1200" dirty="0">
            <a:latin typeface="Arial Rounded MT Bold" panose="020F0704030504030204" pitchFamily="34" charset="77"/>
          </a:endParaRPr>
        </a:p>
      </dsp:txBody>
      <dsp:txXfrm>
        <a:off x="3876885" y="270804"/>
        <a:ext cx="2098012" cy="1302653"/>
      </dsp:txXfrm>
    </dsp:sp>
    <dsp:sp modelId="{97CC1E6F-D4D0-994C-878D-6E88C06423A8}">
      <dsp:nvSpPr>
        <dsp:cNvPr id="0" name=""/>
        <dsp:cNvSpPr/>
      </dsp:nvSpPr>
      <dsp:spPr>
        <a:xfrm>
          <a:off x="930936" y="2017717"/>
          <a:ext cx="2179066" cy="1383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7A9B3-BA84-4C4D-BFD9-76DBEF3FB2C7}">
      <dsp:nvSpPr>
        <dsp:cNvPr id="0" name=""/>
        <dsp:cNvSpPr/>
      </dsp:nvSpPr>
      <dsp:spPr>
        <a:xfrm>
          <a:off x="1173054" y="2247729"/>
          <a:ext cx="2179066" cy="1383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Rounded MT Bold" panose="020F0704030504030204" pitchFamily="34" charset="77"/>
            </a:rPr>
            <a:t>Logistic Regression</a:t>
          </a:r>
        </a:p>
      </dsp:txBody>
      <dsp:txXfrm>
        <a:off x="1213581" y="2288256"/>
        <a:ext cx="2098012" cy="1302653"/>
      </dsp:txXfrm>
    </dsp:sp>
    <dsp:sp modelId="{630FD35B-ED1E-A44B-A9D0-2E3C329EECFE}">
      <dsp:nvSpPr>
        <dsp:cNvPr id="0" name=""/>
        <dsp:cNvSpPr/>
      </dsp:nvSpPr>
      <dsp:spPr>
        <a:xfrm>
          <a:off x="3594240" y="2017717"/>
          <a:ext cx="2179066" cy="1383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74AEE-EA42-1540-8F21-CAD4BE6E79F3}">
      <dsp:nvSpPr>
        <dsp:cNvPr id="0" name=""/>
        <dsp:cNvSpPr/>
      </dsp:nvSpPr>
      <dsp:spPr>
        <a:xfrm>
          <a:off x="3836358" y="2247729"/>
          <a:ext cx="2179066" cy="1383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Rounded MT Bold" panose="020F0704030504030204" pitchFamily="34" charset="77"/>
            </a:rPr>
            <a:t>Linear Discriminant Analysis</a:t>
          </a:r>
        </a:p>
      </dsp:txBody>
      <dsp:txXfrm>
        <a:off x="3876885" y="2288256"/>
        <a:ext cx="2098012" cy="1302653"/>
      </dsp:txXfrm>
    </dsp:sp>
    <dsp:sp modelId="{162AEC25-BF6D-E147-BED5-7D4E9B849BD3}">
      <dsp:nvSpPr>
        <dsp:cNvPr id="0" name=""/>
        <dsp:cNvSpPr/>
      </dsp:nvSpPr>
      <dsp:spPr>
        <a:xfrm>
          <a:off x="6257544" y="2017717"/>
          <a:ext cx="2179066" cy="1383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C330EA-3B26-E046-9084-0F61D55DBC58}">
      <dsp:nvSpPr>
        <dsp:cNvPr id="0" name=""/>
        <dsp:cNvSpPr/>
      </dsp:nvSpPr>
      <dsp:spPr>
        <a:xfrm>
          <a:off x="6499662" y="2247729"/>
          <a:ext cx="2179066" cy="1383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Rounded MT Bold" panose="020F0704030504030204" pitchFamily="34" charset="77"/>
            </a:rPr>
            <a:t>MLP Classifier</a:t>
          </a:r>
        </a:p>
      </dsp:txBody>
      <dsp:txXfrm>
        <a:off x="6540189" y="2288256"/>
        <a:ext cx="2098012" cy="1302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9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18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ding the Stock Market – Why Most Traders Fail | Wealth Within">
            <a:extLst>
              <a:ext uri="{FF2B5EF4-FFF2-40B4-BE49-F238E27FC236}">
                <a16:creationId xmlns:a16="http://schemas.microsoft.com/office/drawing/2014/main" id="{A9434122-CE44-D342-8CFB-AE33DA7D4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 r="1" b="39869"/>
          <a:stretch/>
        </p:blipFill>
        <p:spPr bwMode="auto"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0" name="Freeform: Shape 205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77"/>
              </a:rPr>
              <a:t>Beating the Market with 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94989" y="4637613"/>
            <a:ext cx="5295152" cy="11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dirty="0">
                <a:latin typeface="Arial Rounded MT Bold" panose="020F0704030504030204" pitchFamily="34" charset="77"/>
              </a:rPr>
              <a:t>Presented</a:t>
            </a:r>
            <a:r>
              <a:rPr lang="en-US" sz="2000" b="1" spc="10" dirty="0">
                <a:latin typeface="Arial Rounded MT Bold" panose="020F0704030504030204" pitchFamily="34" charset="77"/>
              </a:rPr>
              <a:t> </a:t>
            </a:r>
            <a:r>
              <a:rPr lang="en-US" sz="2000" b="1" dirty="0">
                <a:latin typeface="Arial Rounded MT Bold" panose="020F0704030504030204" pitchFamily="34" charset="77"/>
              </a:rPr>
              <a:t>by</a:t>
            </a:r>
            <a:r>
              <a:rPr lang="en-US" sz="2000" b="1" spc="-25" dirty="0">
                <a:latin typeface="Arial Rounded MT Bold" panose="020F0704030504030204" pitchFamily="34" charset="77"/>
              </a:rPr>
              <a:t> :</a:t>
            </a:r>
          </a:p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spc="-20" dirty="0">
                <a:latin typeface="Arial Rounded MT Bold" panose="020F0704030504030204" pitchFamily="34" charset="77"/>
              </a:rPr>
              <a:t>Jason</a:t>
            </a:r>
            <a:r>
              <a:rPr lang="en-US" sz="2000" b="1" spc="-10" dirty="0">
                <a:latin typeface="Arial Rounded MT Bold" panose="020F0704030504030204" pitchFamily="34" charset="77"/>
              </a:rPr>
              <a:t> , </a:t>
            </a:r>
            <a:r>
              <a:rPr lang="en-US" sz="2000" b="1" dirty="0">
                <a:latin typeface="Arial Rounded MT Bold" panose="020F0704030504030204" pitchFamily="34" charset="77"/>
              </a:rPr>
              <a:t>Majid, Justin</a:t>
            </a:r>
            <a:r>
              <a:rPr lang="en-US" sz="2000" b="1" spc="10" dirty="0">
                <a:latin typeface="Arial Rounded MT Bold" panose="020F0704030504030204" pitchFamily="34" charset="77"/>
              </a:rPr>
              <a:t>, </a:t>
            </a:r>
            <a:r>
              <a:rPr lang="en-US" sz="2000" b="1" dirty="0">
                <a:latin typeface="Arial Rounded MT Bold" panose="020F0704030504030204" pitchFamily="34" charset="77"/>
              </a:rPr>
              <a:t>Ragini</a:t>
            </a:r>
            <a:r>
              <a:rPr lang="en-US" sz="2000" b="1" spc="-10" dirty="0">
                <a:latin typeface="Arial Rounded MT Bold" panose="020F0704030504030204" pitchFamily="34" charset="77"/>
              </a:rPr>
              <a:t> , Souk</a:t>
            </a:r>
            <a:endParaRPr lang="en-US" sz="2000" b="1" dirty="0">
              <a:latin typeface="Arial Rounded MT Bold" panose="020F0704030504030204" pitchFamily="34" charset="7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143001"/>
            <a:ext cx="6172200" cy="175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dirty="0"/>
              <a:t> Testing &amp; Evaluating the model's performance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5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dirty="0"/>
              <a:t>Conclusions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5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dirty="0"/>
              <a:t>Next Steps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0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" marR="5080"/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Project</a:t>
            </a:r>
            <a:r>
              <a:rPr lang="en-US" sz="4400" spc="-25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 </a:t>
            </a:r>
            <a:r>
              <a:rPr lang="en-US" sz="4400" spc="-10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Approach</a:t>
            </a:r>
            <a:endParaRPr lang="en-US" sz="4400" dirty="0">
              <a:solidFill>
                <a:srgbClr val="FFFFFF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19" name="TextBox 14">
            <a:extLst>
              <a:ext uri="{FF2B5EF4-FFF2-40B4-BE49-F238E27FC236}">
                <a16:creationId xmlns:a16="http://schemas.microsoft.com/office/drawing/2014/main" id="{10A77DEC-78FB-D6C7-5D51-33E1B8459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97431"/>
              </p:ext>
            </p:extLst>
          </p:nvPr>
        </p:nvGraphicFramePr>
        <p:xfrm>
          <a:off x="838200" y="2324100"/>
          <a:ext cx="1007411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5647732" cy="1293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Scope and Purpose</a:t>
            </a:r>
          </a:p>
        </p:txBody>
      </p:sp>
      <p:pic>
        <p:nvPicPr>
          <p:cNvPr id="139" name="Picture 19" descr="Magnifying glass showing decling performance">
            <a:extLst>
              <a:ext uri="{FF2B5EF4-FFF2-40B4-BE49-F238E27FC236}">
                <a16:creationId xmlns:a16="http://schemas.microsoft.com/office/drawing/2014/main" id="{9F187B56-5F25-FB53-4AF9-DD0A743A8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7" r="36829" b="-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9EA77D-7B23-6D46-A732-DDBBD8B45840}"/>
              </a:ext>
            </a:extLst>
          </p:cNvPr>
          <p:cNvSpPr txBox="1"/>
          <p:nvPr/>
        </p:nvSpPr>
        <p:spPr>
          <a:xfrm>
            <a:off x="639097" y="1933583"/>
            <a:ext cx="6135413" cy="370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rial Rounded MT Bold" panose="020F0704030504030204" pitchFamily="34" charset="77"/>
            </a:endParaRPr>
          </a:p>
          <a:p>
            <a:pPr marL="457200" indent="-457200" algn="just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To identify the best feature sets and model real-world usage in finance.</a:t>
            </a:r>
          </a:p>
          <a:p>
            <a:pPr marL="457200" indent="-457200" algn="just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Multiple machine learning models spanning two stocks were analyzed.</a:t>
            </a:r>
          </a:p>
          <a:p>
            <a:pPr marL="457200" indent="-457200" algn="just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The project's objective is to determine whether model can train and perform tests on one stock while maintaining performance when tested on a different stock.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3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158" name="Picture 157" descr="A calculus formula">
            <a:extLst>
              <a:ext uri="{FF2B5EF4-FFF2-40B4-BE49-F238E27FC236}">
                <a16:creationId xmlns:a16="http://schemas.microsoft.com/office/drawing/2014/main" id="{0504CCB1-9034-ABED-A9AA-FD7AC7736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9" r="27129"/>
          <a:stretch/>
        </p:blipFill>
        <p:spPr>
          <a:xfrm>
            <a:off x="423337" y="189285"/>
            <a:ext cx="5099371" cy="6266551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85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871" y="762000"/>
            <a:ext cx="4504329" cy="135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4000" spc="-1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Strategies </a:t>
            </a:r>
            <a:r>
              <a:rPr lang="en-US" sz="400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Used</a:t>
            </a:r>
            <a:r>
              <a:rPr lang="en-US" sz="4000" spc="-15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 </a:t>
            </a:r>
            <a:r>
              <a:rPr lang="en-US" sz="4000" spc="-25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for </a:t>
            </a:r>
            <a:r>
              <a:rPr lang="en-US" sz="4000" spc="-1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testing</a:t>
            </a:r>
            <a:endParaRPr lang="en-US" sz="4000" dirty="0">
              <a:solidFill>
                <a:schemeClr val="bg2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F1EB8-E44B-FB6B-1F2B-BE2D3F022B1B}"/>
              </a:ext>
            </a:extLst>
          </p:cNvPr>
          <p:cNvSpPr txBox="1"/>
          <p:nvPr/>
        </p:nvSpPr>
        <p:spPr>
          <a:xfrm>
            <a:off x="6477000" y="2590800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Triple EMA crossover strategy,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RSI,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MACD indicators, single 7-Day EMA</a:t>
            </a:r>
          </a:p>
        </p:txBody>
      </p:sp>
    </p:spTree>
    <p:extLst>
      <p:ext uri="{BB962C8B-B14F-4D97-AF65-F5344CB8AC3E}">
        <p14:creationId xmlns:p14="http://schemas.microsoft.com/office/powerpoint/2010/main" val="183224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979646" cy="77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" marR="5080"/>
            <a:r>
              <a:rPr lang="en-US" sz="4400" spc="-10" dirty="0">
                <a:solidFill>
                  <a:srgbClr val="FFFFFF"/>
                </a:solidFill>
                <a:latin typeface="Arial Rounded MT Bold" panose="020F0704030504030204" pitchFamily="34" charset="77"/>
                <a:cs typeface="+mj-cs"/>
              </a:rPr>
              <a:t>Models Explored</a:t>
            </a:r>
            <a:endParaRPr lang="en-US" sz="4400" dirty="0">
              <a:solidFill>
                <a:srgbClr val="FFFFFF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47" name="TextBox 2">
            <a:extLst>
              <a:ext uri="{FF2B5EF4-FFF2-40B4-BE49-F238E27FC236}">
                <a16:creationId xmlns:a16="http://schemas.microsoft.com/office/drawing/2014/main" id="{151E7347-8F81-A87D-B963-5DF93CF26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690922"/>
              </p:ext>
            </p:extLst>
          </p:nvPr>
        </p:nvGraphicFramePr>
        <p:xfrm>
          <a:off x="1286935" y="2115082"/>
          <a:ext cx="9609666" cy="363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924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0 Awesome Sources of Free Data">
            <a:extLst>
              <a:ext uri="{FF2B5EF4-FFF2-40B4-BE49-F238E27FC236}">
                <a16:creationId xmlns:a16="http://schemas.microsoft.com/office/drawing/2014/main" id="{ED86C3F9-4864-3349-881D-4698D4466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3" r="1" b="7145"/>
          <a:stretch/>
        </p:blipFill>
        <p:spPr bwMode="auto"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110824"/>
            <a:ext cx="4494097" cy="190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/>
            <a:r>
              <a:rPr lang="en-US" spc="-10" dirty="0">
                <a:latin typeface="Arial Rounded MT Bold" panose="020F0704030504030204" pitchFamily="34" charset="77"/>
                <a:cs typeface="+mj-cs"/>
              </a:rPr>
              <a:t>Sources for Data Collection</a:t>
            </a:r>
            <a:endParaRPr lang="en-US" dirty="0"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FADEB-57DB-9323-FCA5-7B501C9003A8}"/>
              </a:ext>
            </a:extLst>
          </p:cNvPr>
          <p:cNvSpPr txBox="1"/>
          <p:nvPr/>
        </p:nvSpPr>
        <p:spPr>
          <a:xfrm>
            <a:off x="6375894" y="4110824"/>
            <a:ext cx="4772509" cy="1908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77"/>
              </a:rPr>
              <a:t>Using Yahoo Finance, stock data were extracted from CSV files.</a:t>
            </a:r>
          </a:p>
        </p:txBody>
      </p:sp>
    </p:spTree>
    <p:extLst>
      <p:ext uri="{BB962C8B-B14F-4D97-AF65-F5344CB8AC3E}">
        <p14:creationId xmlns:p14="http://schemas.microsoft.com/office/powerpoint/2010/main" val="390106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6" name="Picture 245" descr="Rear-view of rows of people watching a film in a theater">
            <a:extLst>
              <a:ext uri="{FF2B5EF4-FFF2-40B4-BE49-F238E27FC236}">
                <a16:creationId xmlns:a16="http://schemas.microsoft.com/office/drawing/2014/main" id="{A434569B-82E3-9E8F-3845-3123E47F3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54" r="-1" b="2085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ctr"/>
            <a:r>
              <a:rPr lang="en-US" sz="4400">
                <a:solidFill>
                  <a:srgbClr val="EBEBEB"/>
                </a:solidFill>
                <a:latin typeface="+mj-lt"/>
                <a:cs typeface="+mj-cs"/>
              </a:rPr>
              <a:t>Demonstrations</a:t>
            </a:r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2099733"/>
            <a:ext cx="3519668" cy="2015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12700" marR="5080"/>
            <a:r>
              <a:rPr lang="en-US" sz="4400" dirty="0">
                <a:latin typeface="Arial Rounded MT Bold" panose="020F0704030504030204" pitchFamily="34" charset="77"/>
              </a:rPr>
              <a:t>Techniques Used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1E8F2-43D9-C1D7-82BC-48A9ED720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8" y="1232631"/>
            <a:ext cx="6636617" cy="340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67BD9-8823-4142-EE21-05EAD332A554}"/>
              </a:ext>
            </a:extLst>
          </p:cNvPr>
          <p:cNvSpPr txBox="1"/>
          <p:nvPr/>
        </p:nvSpPr>
        <p:spPr>
          <a:xfrm>
            <a:off x="3396311" y="791934"/>
            <a:ext cx="182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Temp Image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9F368-D05A-4089-CE64-1B6D0FBD3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70" y="4777225"/>
            <a:ext cx="5116217" cy="14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dirty="0"/>
              <a:t>Model Framework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AE392-30B4-A63B-D619-D20F70752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29" y="571500"/>
            <a:ext cx="5376531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68BA7-6D74-FB95-213D-1438A24D2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49" y="1773411"/>
            <a:ext cx="3508835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47DB1-C9FB-0DE6-134F-0CEBAA061A61}"/>
              </a:ext>
            </a:extLst>
          </p:cNvPr>
          <p:cNvSpPr txBox="1"/>
          <p:nvPr/>
        </p:nvSpPr>
        <p:spPr>
          <a:xfrm>
            <a:off x="4051623" y="4267200"/>
            <a:ext cx="181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Temp Images</a:t>
            </a:r>
          </a:p>
        </p:txBody>
      </p:sp>
    </p:spTree>
    <p:extLst>
      <p:ext uri="{BB962C8B-B14F-4D97-AF65-F5344CB8AC3E}">
        <p14:creationId xmlns:p14="http://schemas.microsoft.com/office/powerpoint/2010/main" val="21857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{AFFAF00C-5124-CA4B-95F2-AF31C6E380B0}tf10001076</Template>
  <TotalTime>3354</TotalTime>
  <Words>168</Words>
  <Application>Microsoft Macintosh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Century Gothic</vt:lpstr>
      <vt:lpstr>Wingdings 3</vt:lpstr>
      <vt:lpstr>Ion Boardroom</vt:lpstr>
      <vt:lpstr>Beating the Market with AI</vt:lpstr>
      <vt:lpstr>Project Approach</vt:lpstr>
      <vt:lpstr>Scope and Purpose</vt:lpstr>
      <vt:lpstr>Strategies Used for testing</vt:lpstr>
      <vt:lpstr>Models Explored</vt:lpstr>
      <vt:lpstr>Sources for Data Collection</vt:lpstr>
      <vt:lpstr>Demonstrations</vt:lpstr>
      <vt:lpstr>Techniques Used</vt:lpstr>
      <vt:lpstr>Model Framework</vt:lpstr>
      <vt:lpstr> Testing &amp; Evaluating the model's performance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Negi, Ragini</cp:lastModifiedBy>
  <cp:revision>27</cp:revision>
  <dcterms:created xsi:type="dcterms:W3CDTF">2022-07-22T02:01:09Z</dcterms:created>
  <dcterms:modified xsi:type="dcterms:W3CDTF">2022-09-14T02:11:38Z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