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4F88D-E3A2-4568-A848-0AC55344F8FC}" v="219" dt="2022-07-15T02:40:19.255"/>
    <p1510:client id="{F80BC849-C8B0-407E-81D9-71EA7CB9ED02}" v="207" dt="2022-07-15T02:51:59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opirllc/pandas-ta" TargetMode="External"/><Relationship Id="rId7" Type="http://schemas.openxmlformats.org/officeDocument/2006/relationships/hyperlink" Target="https://github.com/alpacahq/alpaca-trade-api-python" TargetMode="External"/><Relationship Id="rId2" Type="http://schemas.openxmlformats.org/officeDocument/2006/relationships/hyperlink" Target="https://github.com/pandas-dev/pand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oila-dashboards/voila" TargetMode="External"/><Relationship Id="rId5" Type="http://schemas.openxmlformats.org/officeDocument/2006/relationships/hyperlink" Target="https://pypi.org/project/python-dotenv/" TargetMode="External"/><Relationship Id="rId4" Type="http://schemas.openxmlformats.org/officeDocument/2006/relationships/hyperlink" Target="https://github.com/pyviz/pyviz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Contributors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03E-2A4B-D9D2-3846-1F611FBA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Closing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CAB5-6AF7-E285-1EE9-4CF9FD4B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Overall analysis of results</a:t>
            </a:r>
          </a:p>
          <a:p>
            <a:r>
              <a:rPr lang="en-US" dirty="0">
                <a:ea typeface="Calibri"/>
                <a:cs typeface="Calibri"/>
              </a:rPr>
              <a:t>Long term hold vs Day Trading</a:t>
            </a:r>
          </a:p>
          <a:p>
            <a:r>
              <a:rPr lang="en-US" dirty="0">
                <a:ea typeface="Calibri"/>
                <a:cs typeface="Calibri"/>
              </a:rPr>
              <a:t>Pre pandemic comparisons</a:t>
            </a:r>
          </a:p>
        </p:txBody>
      </p:sp>
    </p:spTree>
    <p:extLst>
      <p:ext uri="{BB962C8B-B14F-4D97-AF65-F5344CB8AC3E}">
        <p14:creationId xmlns:p14="http://schemas.microsoft.com/office/powerpoint/2010/main" val="367974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AF04-F51A-F656-A6D4-C4B68B0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Project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77AB-BF09-A596-0F0D-D292008B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Future additions</a:t>
            </a:r>
          </a:p>
          <a:p>
            <a:r>
              <a:rPr lang="en-US" dirty="0">
                <a:ea typeface="Calibri"/>
                <a:cs typeface="Calibri"/>
              </a:rPr>
              <a:t>Changes with current code </a:t>
            </a:r>
          </a:p>
        </p:txBody>
      </p:sp>
    </p:spTree>
    <p:extLst>
      <p:ext uri="{BB962C8B-B14F-4D97-AF65-F5344CB8AC3E}">
        <p14:creationId xmlns:p14="http://schemas.microsoft.com/office/powerpoint/2010/main" val="233345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467E-791E-00C4-B0DE-9BDB91F5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AC39-0917-ABCC-1763-F57F90FB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Goals </a:t>
            </a:r>
          </a:p>
          <a:p>
            <a:r>
              <a:rPr lang="en-US" dirty="0">
                <a:ea typeface="Calibri"/>
                <a:cs typeface="Calibri"/>
              </a:rPr>
              <a:t>Research questions</a:t>
            </a: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Does BTC beat the market long term?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How do the results differ when trading is implemented?</a:t>
            </a:r>
          </a:p>
        </p:txBody>
      </p:sp>
    </p:spTree>
    <p:extLst>
      <p:ext uri="{BB962C8B-B14F-4D97-AF65-F5344CB8AC3E}">
        <p14:creationId xmlns:p14="http://schemas.microsoft.com/office/powerpoint/2010/main" val="8681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D564-6209-51D1-2903-7D98C876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871A-ED4C-0586-1C34-699EFE19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Aplaca</a:t>
            </a:r>
            <a:r>
              <a:rPr lang="en-US" dirty="0">
                <a:ea typeface="Calibri"/>
                <a:cs typeface="Calibri"/>
              </a:rPr>
              <a:t> imports 2018-07-01 to 2022-07-01</a:t>
            </a:r>
          </a:p>
          <a:p>
            <a:r>
              <a:rPr lang="en-US" dirty="0">
                <a:ea typeface="Calibri"/>
                <a:cs typeface="Calibri"/>
              </a:rPr>
              <a:t>BTC </a:t>
            </a:r>
          </a:p>
          <a:p>
            <a:r>
              <a:rPr lang="en-US" dirty="0">
                <a:ea typeface="Calibri"/>
                <a:cs typeface="Calibri"/>
              </a:rPr>
              <a:t>SPY</a:t>
            </a:r>
          </a:p>
        </p:txBody>
      </p:sp>
    </p:spTree>
    <p:extLst>
      <p:ext uri="{BB962C8B-B14F-4D97-AF65-F5344CB8AC3E}">
        <p14:creationId xmlns:p14="http://schemas.microsoft.com/office/powerpoint/2010/main" val="114441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9F6E-3DD9-8AFD-E291-0439663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7D3D-AFF3-7440-DD9F-9AE72A7C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Pandas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Pandas TA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PyViz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5"/>
              </a:rPr>
              <a:t>dotenv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6"/>
              </a:rPr>
              <a:t>Voila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7"/>
              </a:rPr>
              <a:t>Alpaca Trade API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MCForecastTools</a:t>
            </a:r>
            <a:endParaRPr lang="en-US" dirty="0" err="1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80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9DE9-0FB8-2785-6D85-722B3239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BTC vs SPY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7B98-0FE8-C90F-9BF7-59541793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Holding long term 4 years</a:t>
            </a:r>
          </a:p>
          <a:p>
            <a:r>
              <a:rPr lang="en-US" dirty="0">
                <a:ea typeface="Calibri"/>
                <a:cs typeface="Calibri"/>
              </a:rPr>
              <a:t>plot results</a:t>
            </a:r>
          </a:p>
        </p:txBody>
      </p:sp>
    </p:spTree>
    <p:extLst>
      <p:ext uri="{BB962C8B-B14F-4D97-AF65-F5344CB8AC3E}">
        <p14:creationId xmlns:p14="http://schemas.microsoft.com/office/powerpoint/2010/main" val="40144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FD90-1DA8-0020-4526-044EF700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BTC vs SPY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368B-6F9D-5A70-8CD3-925B77BC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Day trading</a:t>
            </a:r>
          </a:p>
          <a:p>
            <a:r>
              <a:rPr lang="en-US" dirty="0">
                <a:ea typeface="Calibri"/>
                <a:cs typeface="Calibri"/>
              </a:rPr>
              <a:t>Indicators used</a:t>
            </a:r>
          </a:p>
          <a:p>
            <a:r>
              <a:rPr lang="en-US" dirty="0">
                <a:ea typeface="Calibri"/>
                <a:cs typeface="Calibri"/>
              </a:rPr>
              <a:t>Plot results</a:t>
            </a:r>
          </a:p>
        </p:txBody>
      </p:sp>
    </p:spTree>
    <p:extLst>
      <p:ext uri="{BB962C8B-B14F-4D97-AF65-F5344CB8AC3E}">
        <p14:creationId xmlns:p14="http://schemas.microsoft.com/office/powerpoint/2010/main" val="71918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A0ED-8475-2441-88E2-5F01F272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Monte Carlo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30DE-C40F-0B34-1374-D301EC61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BTC 4 year</a:t>
            </a:r>
          </a:p>
          <a:p>
            <a:r>
              <a:rPr lang="en-US" dirty="0">
                <a:ea typeface="Calibri"/>
                <a:cs typeface="Calibri"/>
              </a:rPr>
              <a:t>SPY 4 year</a:t>
            </a:r>
          </a:p>
          <a:p>
            <a:r>
              <a:rPr lang="en-US" dirty="0">
                <a:ea typeface="Calibri"/>
                <a:cs typeface="Calibri"/>
              </a:rPr>
              <a:t>Plot results</a:t>
            </a:r>
          </a:p>
        </p:txBody>
      </p:sp>
    </p:spTree>
    <p:extLst>
      <p:ext uri="{BB962C8B-B14F-4D97-AF65-F5344CB8AC3E}">
        <p14:creationId xmlns:p14="http://schemas.microsoft.com/office/powerpoint/2010/main" val="241195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E6FF-978B-5770-08A6-8B7AE1C5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Monte Carlo Pre Pandemic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5E9D-F07E-E613-7824-EE2CA3B0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BTC 2 year</a:t>
            </a:r>
          </a:p>
          <a:p>
            <a:r>
              <a:rPr lang="en-US" dirty="0">
                <a:ea typeface="Calibri"/>
                <a:cs typeface="Calibri"/>
              </a:rPr>
              <a:t>SPY 2 year</a:t>
            </a:r>
          </a:p>
          <a:p>
            <a:r>
              <a:rPr lang="en-US" dirty="0">
                <a:ea typeface="Calibri"/>
                <a:cs typeface="Calibri"/>
              </a:rPr>
              <a:t>Plot results</a:t>
            </a:r>
          </a:p>
        </p:txBody>
      </p:sp>
    </p:spTree>
    <p:extLst>
      <p:ext uri="{BB962C8B-B14F-4D97-AF65-F5344CB8AC3E}">
        <p14:creationId xmlns:p14="http://schemas.microsoft.com/office/powerpoint/2010/main" val="421049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8472-0DCE-1E2E-64EA-C30998A8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Mote Carlo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0481-4FD8-6F93-611B-4F245FAA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Compare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Project description</vt:lpstr>
      <vt:lpstr>Datasets</vt:lpstr>
      <vt:lpstr>Libraries</vt:lpstr>
      <vt:lpstr>BTC vs SPY</vt:lpstr>
      <vt:lpstr>BTC vs SPY</vt:lpstr>
      <vt:lpstr>Monte Carlo Simulations</vt:lpstr>
      <vt:lpstr>Monte Carlo Pre Pandemic</vt:lpstr>
      <vt:lpstr>Mote Carlo Comparison</vt:lpstr>
      <vt:lpstr>Closing notes</vt:lpstr>
      <vt:lpstr>Project Expansion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</cp:revision>
  <dcterms:created xsi:type="dcterms:W3CDTF">2022-07-15T02:09:28Z</dcterms:created>
  <dcterms:modified xsi:type="dcterms:W3CDTF">2022-07-15T02:52:38Z</dcterms:modified>
</cp:coreProperties>
</file>