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63" r:id="rId4"/>
    <p:sldId id="262" r:id="rId5"/>
    <p:sldId id="264" r:id="rId6"/>
    <p:sldId id="280" r:id="rId7"/>
    <p:sldId id="260" r:id="rId8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0"/>
      <p:bold r:id="rId11"/>
      <p:italic r:id="rId12"/>
      <p:boldItalic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ubik ExtraBold" panose="020B0604020202020204" charset="-79"/>
      <p:bold r:id="rId23"/>
      <p:boldItalic r:id="rId24"/>
    </p:embeddedFont>
    <p:embeddedFont>
      <p:font typeface="STHupo" panose="02010800040101010101" pitchFamily="2" charset="-12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5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972A8-B51E-4122-9B91-1275E43D5C8E}" v="39" dt="2022-12-04T09:39:20.882"/>
  </p1510:revLst>
</p1510:revInfo>
</file>

<file path=ppt/tableStyles.xml><?xml version="1.0" encoding="utf-8"?>
<a:tblStyleLst xmlns:a="http://schemas.openxmlformats.org/drawingml/2006/main" def="{0E937A5C-CAAD-41B9-A49F-B7F492914829}">
  <a:tblStyle styleId="{0E937A5C-CAAD-41B9-A49F-B7F492914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450" y="174"/>
      </p:cViewPr>
      <p:guideLst>
        <p:guide pos="449"/>
        <p:guide orient="horz" pos="345"/>
        <p:guide pos="5311"/>
        <p:guide orient="horz"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كوثر أيوب ابوزيد" userId="4d764382-316f-4e65-8974-a44d06f52c41" providerId="ADAL" clId="{B70972A8-B51E-4122-9B91-1275E43D5C8E}"/>
    <pc:docChg chg="undo custSel addSld delSld modSld sldOrd">
      <pc:chgData name="كوثر أيوب ابوزيد" userId="4d764382-316f-4e65-8974-a44d06f52c41" providerId="ADAL" clId="{B70972A8-B51E-4122-9B91-1275E43D5C8E}" dt="2022-12-04T11:33:54.141" v="1178" actId="20577"/>
      <pc:docMkLst>
        <pc:docMk/>
      </pc:docMkLst>
      <pc:sldChg chg="addSp delSp modSp mod">
        <pc:chgData name="كوثر أيوب ابوزيد" userId="4d764382-316f-4e65-8974-a44d06f52c41" providerId="ADAL" clId="{B70972A8-B51E-4122-9B91-1275E43D5C8E}" dt="2022-12-04T11:08:11.265" v="1035" actId="20577"/>
        <pc:sldMkLst>
          <pc:docMk/>
          <pc:sldMk cId="0" sldId="256"/>
        </pc:sldMkLst>
        <pc:spChg chg="add del mod">
          <ac:chgData name="كوثر أيوب ابوزيد" userId="4d764382-316f-4e65-8974-a44d06f52c41" providerId="ADAL" clId="{B70972A8-B51E-4122-9B91-1275E43D5C8E}" dt="2022-12-04T09:01:44.966" v="366" actId="478"/>
          <ac:spMkLst>
            <pc:docMk/>
            <pc:sldMk cId="0" sldId="256"/>
            <ac:spMk id="12" creationId="{E3276B35-DF2A-18FF-B724-BC56AC879CDC}"/>
          </ac:spMkLst>
        </pc:spChg>
        <pc:spChg chg="mod">
          <ac:chgData name="كوثر أيوب ابوزيد" userId="4d764382-316f-4e65-8974-a44d06f52c41" providerId="ADAL" clId="{B70972A8-B51E-4122-9B91-1275E43D5C8E}" dt="2022-12-04T11:08:11.265" v="1035" actId="20577"/>
          <ac:spMkLst>
            <pc:docMk/>
            <pc:sldMk cId="0" sldId="256"/>
            <ac:spMk id="331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01:41.897" v="365" actId="478"/>
          <ac:spMkLst>
            <pc:docMk/>
            <pc:sldMk cId="0" sldId="256"/>
            <ac:spMk id="332" creationId="{00000000-0000-0000-0000-000000000000}"/>
          </ac:spMkLst>
        </pc:spChg>
      </pc:sldChg>
      <pc:sldChg chg="addSp delSp modSp mod">
        <pc:chgData name="كوثر أيوب ابوزيد" userId="4d764382-316f-4e65-8974-a44d06f52c41" providerId="ADAL" clId="{B70972A8-B51E-4122-9B91-1275E43D5C8E}" dt="2022-12-04T11:09:24.488" v="1056" actId="20577"/>
        <pc:sldMkLst>
          <pc:docMk/>
          <pc:sldMk cId="0" sldId="258"/>
        </pc:sldMkLst>
        <pc:spChg chg="add del mod">
          <ac:chgData name="كوثر أيوب ابوزيد" userId="4d764382-316f-4e65-8974-a44d06f52c41" providerId="ADAL" clId="{B70972A8-B51E-4122-9B91-1275E43D5C8E}" dt="2022-12-04T09:25:19.560" v="838" actId="478"/>
          <ac:spMkLst>
            <pc:docMk/>
            <pc:sldMk cId="0" sldId="258"/>
            <ac:spMk id="5" creationId="{E4624B4A-F058-A631-941F-E603D7C47C11}"/>
          </ac:spMkLst>
        </pc:spChg>
        <pc:spChg chg="add del mod">
          <ac:chgData name="كوثر أيوب ابوزيد" userId="4d764382-316f-4e65-8974-a44d06f52c41" providerId="ADAL" clId="{B70972A8-B51E-4122-9B91-1275E43D5C8E}" dt="2022-12-04T09:25:59.595" v="841" actId="478"/>
          <ac:spMkLst>
            <pc:docMk/>
            <pc:sldMk cId="0" sldId="258"/>
            <ac:spMk id="7" creationId="{596A9CEC-BD0D-1CCF-A632-8D18B04C99BF}"/>
          </ac:spMkLst>
        </pc:spChg>
        <pc:spChg chg="add del mod">
          <ac:chgData name="كوثر أيوب ابوزيد" userId="4d764382-316f-4e65-8974-a44d06f52c41" providerId="ADAL" clId="{B70972A8-B51E-4122-9B91-1275E43D5C8E}" dt="2022-12-04T09:26:28.721" v="866" actId="478"/>
          <ac:spMkLst>
            <pc:docMk/>
            <pc:sldMk cId="0" sldId="258"/>
            <ac:spMk id="9" creationId="{90FF62AF-5F2C-68CA-1400-FB2FF561291E}"/>
          </ac:spMkLst>
        </pc:spChg>
        <pc:spChg chg="add del mod">
          <ac:chgData name="كوثر أيوب ابوزيد" userId="4d764382-316f-4e65-8974-a44d06f52c41" providerId="ADAL" clId="{B70972A8-B51E-4122-9B91-1275E43D5C8E}" dt="2022-12-04T09:27:15.817" v="910" actId="478"/>
          <ac:spMkLst>
            <pc:docMk/>
            <pc:sldMk cId="0" sldId="258"/>
            <ac:spMk id="11" creationId="{247DDDCA-A54B-DC6C-8776-531E2A3ECA2E}"/>
          </ac:spMkLst>
        </pc:spChg>
        <pc:spChg chg="del">
          <ac:chgData name="كوثر أيوب ابوزيد" userId="4d764382-316f-4e65-8974-a44d06f52c41" providerId="ADAL" clId="{B70972A8-B51E-4122-9B91-1275E43D5C8E}" dt="2022-12-04T09:25:14.937" v="837" actId="478"/>
          <ac:spMkLst>
            <pc:docMk/>
            <pc:sldMk cId="0" sldId="258"/>
            <ac:spMk id="542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5:55.508" v="840" actId="478"/>
          <ac:spMkLst>
            <pc:docMk/>
            <pc:sldMk cId="0" sldId="258"/>
            <ac:spMk id="543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6:25.737" v="865" actId="478"/>
          <ac:spMkLst>
            <pc:docMk/>
            <pc:sldMk cId="0" sldId="258"/>
            <ac:spMk id="544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7:04.106" v="883" actId="478"/>
          <ac:spMkLst>
            <pc:docMk/>
            <pc:sldMk cId="0" sldId="258"/>
            <ac:spMk id="545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9:25:34.201" v="839" actId="1076"/>
          <ac:spMkLst>
            <pc:docMk/>
            <pc:sldMk cId="0" sldId="258"/>
            <ac:spMk id="550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09:24.488" v="1056" actId="20577"/>
          <ac:spMkLst>
            <pc:docMk/>
            <pc:sldMk cId="0" sldId="258"/>
            <ac:spMk id="551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08:29.575" v="1036" actId="1076"/>
          <ac:spMkLst>
            <pc:docMk/>
            <pc:sldMk cId="0" sldId="258"/>
            <ac:spMk id="552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09:12.130" v="1050" actId="1076"/>
          <ac:spMkLst>
            <pc:docMk/>
            <pc:sldMk cId="0" sldId="258"/>
            <ac:spMk id="553" creationId="{00000000-0000-0000-0000-000000000000}"/>
          </ac:spMkLst>
        </pc:spChg>
      </pc:sldChg>
      <pc:sldChg chg="addSp delSp modSp add del mod ord modShow">
        <pc:chgData name="كوثر أيوب ابوزيد" userId="4d764382-316f-4e65-8974-a44d06f52c41" providerId="ADAL" clId="{B70972A8-B51E-4122-9B91-1275E43D5C8E}" dt="2022-12-04T11:27:56.045" v="1094" actId="47"/>
        <pc:sldMkLst>
          <pc:docMk/>
          <pc:sldMk cId="0" sldId="259"/>
        </pc:sldMkLst>
        <pc:spChg chg="add del mod">
          <ac:chgData name="كوثر أيوب ابوزيد" userId="4d764382-316f-4e65-8974-a44d06f52c41" providerId="ADAL" clId="{B70972A8-B51E-4122-9B91-1275E43D5C8E}" dt="2022-12-04T09:01:27.612" v="352" actId="478"/>
          <ac:spMkLst>
            <pc:docMk/>
            <pc:sldMk cId="0" sldId="259"/>
            <ac:spMk id="4" creationId="{2D50F1B1-4CC3-372D-A547-B696D88F2E45}"/>
          </ac:spMkLst>
        </pc:spChg>
        <pc:spChg chg="del mod">
          <ac:chgData name="كوثر أيوب ابوزيد" userId="4d764382-316f-4e65-8974-a44d06f52c41" providerId="ADAL" clId="{B70972A8-B51E-4122-9B91-1275E43D5C8E}" dt="2022-12-04T09:01:21.054" v="350" actId="478"/>
          <ac:spMkLst>
            <pc:docMk/>
            <pc:sldMk cId="0" sldId="259"/>
            <ac:spMk id="609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27:39.030" v="45"/>
          <ac:spMkLst>
            <pc:docMk/>
            <pc:sldMk cId="0" sldId="259"/>
            <ac:spMk id="610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01:24.075" v="351" actId="478"/>
          <ac:spMkLst>
            <pc:docMk/>
            <pc:sldMk cId="0" sldId="259"/>
            <ac:spMk id="611" creationId="{00000000-0000-0000-0000-000000000000}"/>
          </ac:spMkLst>
        </pc:spChg>
      </pc:sldChg>
      <pc:sldChg chg="modSp mod ord">
        <pc:chgData name="كوثر أيوب ابوزيد" userId="4d764382-316f-4e65-8974-a44d06f52c41" providerId="ADAL" clId="{B70972A8-B51E-4122-9B91-1275E43D5C8E}" dt="2022-12-04T11:33:54.141" v="1178" actId="20577"/>
        <pc:sldMkLst>
          <pc:docMk/>
          <pc:sldMk cId="0" sldId="260"/>
        </pc:sldMkLst>
        <pc:spChg chg="mod">
          <ac:chgData name="كوثر أيوب ابوزيد" userId="4d764382-316f-4e65-8974-a44d06f52c41" providerId="ADAL" clId="{B70972A8-B51E-4122-9B91-1275E43D5C8E}" dt="2022-12-04T08:50:04.279" v="349" actId="20577"/>
          <ac:spMkLst>
            <pc:docMk/>
            <pc:sldMk cId="0" sldId="260"/>
            <ac:spMk id="719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26:12.842" v="1077" actId="20577"/>
          <ac:spMkLst>
            <pc:docMk/>
            <pc:sldMk cId="0" sldId="260"/>
            <ac:spMk id="720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27:01.721" v="1083" actId="20577"/>
          <ac:spMkLst>
            <pc:docMk/>
            <pc:sldMk cId="0" sldId="260"/>
            <ac:spMk id="721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3:48.689" v="1170" actId="20577"/>
          <ac:spMkLst>
            <pc:docMk/>
            <pc:sldMk cId="0" sldId="260"/>
            <ac:spMk id="722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3:54.141" v="1178" actId="20577"/>
          <ac:spMkLst>
            <pc:docMk/>
            <pc:sldMk cId="0" sldId="260"/>
            <ac:spMk id="723" creationId="{00000000-0000-0000-0000-000000000000}"/>
          </ac:spMkLst>
        </pc:spChg>
      </pc:sldChg>
      <pc:sldChg chg="addSp delSp modSp add del mod">
        <pc:chgData name="كوثر أيوب ابوزيد" userId="4d764382-316f-4e65-8974-a44d06f52c41" providerId="ADAL" clId="{B70972A8-B51E-4122-9B91-1275E43D5C8E}" dt="2022-12-04T11:33:13.710" v="1160" actId="2696"/>
        <pc:sldMkLst>
          <pc:docMk/>
          <pc:sldMk cId="0" sldId="261"/>
        </pc:sldMkLst>
        <pc:spChg chg="add del mod">
          <ac:chgData name="كوثر أيوب ابوزيد" userId="4d764382-316f-4e65-8974-a44d06f52c41" providerId="ADAL" clId="{B70972A8-B51E-4122-9B91-1275E43D5C8E}" dt="2022-12-04T08:33:59.168" v="95" actId="478"/>
          <ac:spMkLst>
            <pc:docMk/>
            <pc:sldMk cId="0" sldId="261"/>
            <ac:spMk id="4" creationId="{3BC5CD94-F12C-E3DC-AAB7-D838F518D69C}"/>
          </ac:spMkLst>
        </pc:spChg>
        <pc:spChg chg="del">
          <ac:chgData name="كوثر أيوب ابوزيد" userId="4d764382-316f-4e65-8974-a44d06f52c41" providerId="ADAL" clId="{B70972A8-B51E-4122-9B91-1275E43D5C8E}" dt="2022-12-04T08:33:55.654" v="94" actId="478"/>
          <ac:spMkLst>
            <pc:docMk/>
            <pc:sldMk cId="0" sldId="261"/>
            <ac:spMk id="837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4:26.955" v="112" actId="20577"/>
          <ac:spMkLst>
            <pc:docMk/>
            <pc:sldMk cId="0" sldId="261"/>
            <ac:spMk id="838" creationId="{00000000-0000-0000-0000-000000000000}"/>
          </ac:spMkLst>
        </pc:spChg>
      </pc:sldChg>
      <pc:sldChg chg="addSp delSp modSp mod ord">
        <pc:chgData name="كوثر أيوب ابوزيد" userId="4d764382-316f-4e65-8974-a44d06f52c41" providerId="ADAL" clId="{B70972A8-B51E-4122-9B91-1275E43D5C8E}" dt="2022-12-04T11:33:40.417" v="1164"/>
        <pc:sldMkLst>
          <pc:docMk/>
          <pc:sldMk cId="0" sldId="262"/>
        </pc:sldMkLst>
        <pc:spChg chg="add del mod">
          <ac:chgData name="كوثر أيوب ابوزيد" userId="4d764382-316f-4e65-8974-a44d06f52c41" providerId="ADAL" clId="{B70972A8-B51E-4122-9B91-1275E43D5C8E}" dt="2022-12-04T08:37:20.557" v="186" actId="478"/>
          <ac:spMkLst>
            <pc:docMk/>
            <pc:sldMk cId="0" sldId="262"/>
            <ac:spMk id="8" creationId="{5B58C65B-E809-A2BD-6C05-5A90DCD8942A}"/>
          </ac:spMkLst>
        </pc:spChg>
        <pc:spChg chg="add del mod">
          <ac:chgData name="كوثر أيوب ابوزيد" userId="4d764382-316f-4e65-8974-a44d06f52c41" providerId="ADAL" clId="{B70972A8-B51E-4122-9B91-1275E43D5C8E}" dt="2022-12-04T08:37:44.273" v="221" actId="478"/>
          <ac:spMkLst>
            <pc:docMk/>
            <pc:sldMk cId="0" sldId="262"/>
            <ac:spMk id="10" creationId="{2294FBAC-B10F-CF67-F34F-7F7FC1A7718C}"/>
          </ac:spMkLst>
        </pc:spChg>
        <pc:spChg chg="add mod">
          <ac:chgData name="كوثر أيوب ابوزيد" userId="4d764382-316f-4e65-8974-a44d06f52c41" providerId="ADAL" clId="{B70972A8-B51E-4122-9B91-1275E43D5C8E}" dt="2022-12-04T09:17:38.810" v="767" actId="20577"/>
          <ac:spMkLst>
            <pc:docMk/>
            <pc:sldMk cId="0" sldId="262"/>
            <ac:spMk id="12" creationId="{223E34DE-7DB9-CFD0-39F2-CB356395FAA0}"/>
          </ac:spMkLst>
        </pc:spChg>
        <pc:spChg chg="mod">
          <ac:chgData name="كوثر أيوب ابوزيد" userId="4d764382-316f-4e65-8974-a44d06f52c41" providerId="ADAL" clId="{B70972A8-B51E-4122-9B91-1275E43D5C8E}" dt="2022-12-04T08:37:39.727" v="217" actId="20577"/>
          <ac:spMkLst>
            <pc:docMk/>
            <pc:sldMk cId="0" sldId="262"/>
            <ac:spMk id="1027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37:23.818" v="187" actId="478"/>
          <ac:spMkLst>
            <pc:docMk/>
            <pc:sldMk cId="0" sldId="262"/>
            <ac:spMk id="1028" creationId="{00000000-0000-0000-0000-000000000000}"/>
          </ac:spMkLst>
        </pc:spChg>
        <pc:picChg chg="add mod">
          <ac:chgData name="كوثر أيوب ابوزيد" userId="4d764382-316f-4e65-8974-a44d06f52c41" providerId="ADAL" clId="{B70972A8-B51E-4122-9B91-1275E43D5C8E}" dt="2022-12-04T09:36:18.856" v="972" actId="1076"/>
          <ac:picMkLst>
            <pc:docMk/>
            <pc:sldMk cId="0" sldId="262"/>
            <ac:picMk id="13" creationId="{26BB44CF-5D4F-DCE8-CF83-5E5A25DE13CD}"/>
          </ac:picMkLst>
        </pc:picChg>
        <pc:picChg chg="del">
          <ac:chgData name="كوثر أيوب ابوزيد" userId="4d764382-316f-4e65-8974-a44d06f52c41" providerId="ADAL" clId="{B70972A8-B51E-4122-9B91-1275E43D5C8E}" dt="2022-12-04T08:37:19.459" v="185" actId="478"/>
          <ac:picMkLst>
            <pc:docMk/>
            <pc:sldMk cId="0" sldId="262"/>
            <ac:picMk id="1026" creationId="{00000000-0000-0000-0000-000000000000}"/>
          </ac:picMkLst>
        </pc:picChg>
        <pc:picChg chg="add del">
          <ac:chgData name="كوثر أيوب ابوزيد" userId="4d764382-316f-4e65-8974-a44d06f52c41" providerId="ADAL" clId="{B70972A8-B51E-4122-9B91-1275E43D5C8E}" dt="2022-12-04T09:36:11.099" v="968"/>
          <ac:picMkLst>
            <pc:docMk/>
            <pc:sldMk cId="0" sldId="262"/>
            <ac:picMk id="2050" creationId="{D087F32F-CC5C-22C7-E009-84DFC06CF461}"/>
          </ac:picMkLst>
        </pc:picChg>
      </pc:sldChg>
      <pc:sldChg chg="addSp delSp modSp mod ord">
        <pc:chgData name="كوثر أيوب ابوزيد" userId="4d764382-316f-4e65-8974-a44d06f52c41" providerId="ADAL" clId="{B70972A8-B51E-4122-9B91-1275E43D5C8E}" dt="2022-12-04T08:36:30.444" v="165" actId="1076"/>
        <pc:sldMkLst>
          <pc:docMk/>
          <pc:sldMk cId="0" sldId="263"/>
        </pc:sldMkLst>
        <pc:spChg chg="add del mod">
          <ac:chgData name="كوثر أيوب ابوزيد" userId="4d764382-316f-4e65-8974-a44d06f52c41" providerId="ADAL" clId="{B70972A8-B51E-4122-9B91-1275E43D5C8E}" dt="2022-12-04T08:35:36.988" v="148" actId="478"/>
          <ac:spMkLst>
            <pc:docMk/>
            <pc:sldMk cId="0" sldId="263"/>
            <ac:spMk id="4" creationId="{CC963077-BAB0-B84B-EBFA-11B7FE6946D7}"/>
          </ac:spMkLst>
        </pc:spChg>
        <pc:spChg chg="add del mod">
          <ac:chgData name="كوثر أيوب ابوزيد" userId="4d764382-316f-4e65-8974-a44d06f52c41" providerId="ADAL" clId="{B70972A8-B51E-4122-9B91-1275E43D5C8E}" dt="2022-12-04T08:35:36.988" v="148" actId="478"/>
          <ac:spMkLst>
            <pc:docMk/>
            <pc:sldMk cId="0" sldId="263"/>
            <ac:spMk id="6" creationId="{CBCFD841-76F3-9A75-5E6B-3ACF0D4FD429}"/>
          </ac:spMkLst>
        </pc:spChg>
        <pc:spChg chg="add del mod">
          <ac:chgData name="كوثر أيوب ابوزيد" userId="4d764382-316f-4e65-8974-a44d06f52c41" providerId="ADAL" clId="{B70972A8-B51E-4122-9B91-1275E43D5C8E}" dt="2022-12-04T08:35:36.988" v="148" actId="478"/>
          <ac:spMkLst>
            <pc:docMk/>
            <pc:sldMk cId="0" sldId="263"/>
            <ac:spMk id="8" creationId="{A3353F95-662E-C063-BD7C-6DA6BD56C613}"/>
          </ac:spMkLst>
        </pc:spChg>
        <pc:spChg chg="add del mod">
          <ac:chgData name="كوثر أيوب ابوزيد" userId="4d764382-316f-4e65-8974-a44d06f52c41" providerId="ADAL" clId="{B70972A8-B51E-4122-9B91-1275E43D5C8E}" dt="2022-12-04T08:35:36.988" v="148" actId="478"/>
          <ac:spMkLst>
            <pc:docMk/>
            <pc:sldMk cId="0" sldId="263"/>
            <ac:spMk id="10" creationId="{CA79066A-A415-AD85-A4FA-BDF50279F4EF}"/>
          </ac:spMkLst>
        </pc:spChg>
        <pc:spChg chg="add del mod">
          <ac:chgData name="كوثر أيوب ابوزيد" userId="4d764382-316f-4e65-8974-a44d06f52c41" providerId="ADAL" clId="{B70972A8-B51E-4122-9B91-1275E43D5C8E}" dt="2022-12-04T08:35:36.988" v="148" actId="478"/>
          <ac:spMkLst>
            <pc:docMk/>
            <pc:sldMk cId="0" sldId="263"/>
            <ac:spMk id="12" creationId="{7EC478A1-7245-3AA8-C1BF-E4060330ED63}"/>
          </ac:spMkLst>
        </pc:spChg>
        <pc:spChg chg="mod">
          <ac:chgData name="كوثر أيوب ابوزيد" userId="4d764382-316f-4e65-8974-a44d06f52c41" providerId="ADAL" clId="{B70972A8-B51E-4122-9B91-1275E43D5C8E}" dt="2022-12-04T08:34:55.289" v="144" actId="20577"/>
          <ac:spMkLst>
            <pc:docMk/>
            <pc:sldMk cId="0" sldId="263"/>
            <ac:spMk id="1178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6:30.444" v="165" actId="1076"/>
          <ac:spMkLst>
            <pc:docMk/>
            <pc:sldMk cId="0" sldId="263"/>
            <ac:spMk id="1179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35:22.345" v="147" actId="478"/>
          <ac:spMkLst>
            <pc:docMk/>
            <pc:sldMk cId="0" sldId="263"/>
            <ac:spMk id="1180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35:22.345" v="147" actId="478"/>
          <ac:spMkLst>
            <pc:docMk/>
            <pc:sldMk cId="0" sldId="263"/>
            <ac:spMk id="1181" creationId="{00000000-0000-0000-0000-000000000000}"/>
          </ac:spMkLst>
        </pc:spChg>
        <pc:spChg chg="del mod">
          <ac:chgData name="كوثر أيوب ابوزيد" userId="4d764382-316f-4e65-8974-a44d06f52c41" providerId="ADAL" clId="{B70972A8-B51E-4122-9B91-1275E43D5C8E}" dt="2022-12-04T08:35:22.345" v="147" actId="478"/>
          <ac:spMkLst>
            <pc:docMk/>
            <pc:sldMk cId="0" sldId="263"/>
            <ac:spMk id="1182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35:22.345" v="147" actId="478"/>
          <ac:spMkLst>
            <pc:docMk/>
            <pc:sldMk cId="0" sldId="263"/>
            <ac:spMk id="1183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35:22.345" v="147" actId="478"/>
          <ac:spMkLst>
            <pc:docMk/>
            <pc:sldMk cId="0" sldId="263"/>
            <ac:spMk id="1184" creationId="{00000000-0000-0000-0000-000000000000}"/>
          </ac:spMkLst>
        </pc:spChg>
      </pc:sldChg>
      <pc:sldChg chg="addSp delSp modSp mod ord">
        <pc:chgData name="كوثر أيوب ابوزيد" userId="4d764382-316f-4e65-8974-a44d06f52c41" providerId="ADAL" clId="{B70972A8-B51E-4122-9B91-1275E43D5C8E}" dt="2022-12-04T11:32:15.564" v="1155" actId="1076"/>
        <pc:sldMkLst>
          <pc:docMk/>
          <pc:sldMk cId="0" sldId="264"/>
        </pc:sldMkLst>
        <pc:spChg chg="add del mod">
          <ac:chgData name="كوثر أيوب ابوزيد" userId="4d764382-316f-4e65-8974-a44d06f52c41" providerId="ADAL" clId="{B70972A8-B51E-4122-9B91-1275E43D5C8E}" dt="2022-12-04T08:40:13.318" v="293" actId="478"/>
          <ac:spMkLst>
            <pc:docMk/>
            <pc:sldMk cId="0" sldId="264"/>
            <ac:spMk id="6" creationId="{D8DF6E90-A076-D0A3-6D1E-8DB33931AA4D}"/>
          </ac:spMkLst>
        </pc:spChg>
        <pc:spChg chg="add del mod">
          <ac:chgData name="كوثر أيوب ابوزيد" userId="4d764382-316f-4e65-8974-a44d06f52c41" providerId="ADAL" clId="{B70972A8-B51E-4122-9B91-1275E43D5C8E}" dt="2022-12-04T11:27:33.142" v="1089" actId="478"/>
          <ac:spMkLst>
            <pc:docMk/>
            <pc:sldMk cId="0" sldId="264"/>
            <ac:spMk id="8" creationId="{91352228-827F-8186-0359-5D111096C5D6}"/>
          </ac:spMkLst>
        </pc:spChg>
        <pc:spChg chg="add del mod">
          <ac:chgData name="كوثر أيوب ابوزيد" userId="4d764382-316f-4e65-8974-a44d06f52c41" providerId="ADAL" clId="{B70972A8-B51E-4122-9B91-1275E43D5C8E}" dt="2022-12-04T11:30:13.393" v="1123" actId="478"/>
          <ac:spMkLst>
            <pc:docMk/>
            <pc:sldMk cId="0" sldId="264"/>
            <ac:spMk id="10" creationId="{F8D8E384-71D9-4EEC-63FF-68C0EEA87DEA}"/>
          </ac:spMkLst>
        </pc:spChg>
        <pc:spChg chg="add del mod">
          <ac:chgData name="كوثر أيوب ابوزيد" userId="4d764382-316f-4e65-8974-a44d06f52c41" providerId="ADAL" clId="{B70972A8-B51E-4122-9B91-1275E43D5C8E}" dt="2022-12-04T11:30:13.393" v="1123" actId="478"/>
          <ac:spMkLst>
            <pc:docMk/>
            <pc:sldMk cId="0" sldId="264"/>
            <ac:spMk id="12" creationId="{F8D5C6B2-41D0-9A26-9937-2E5B07E9B445}"/>
          </ac:spMkLst>
        </pc:spChg>
        <pc:spChg chg="add del mod">
          <ac:chgData name="كوثر أيوب ابوزيد" userId="4d764382-316f-4e65-8974-a44d06f52c41" providerId="ADAL" clId="{B70972A8-B51E-4122-9B91-1275E43D5C8E}" dt="2022-12-04T11:30:13.393" v="1123" actId="478"/>
          <ac:spMkLst>
            <pc:docMk/>
            <pc:sldMk cId="0" sldId="264"/>
            <ac:spMk id="14" creationId="{EF3EC39B-59C6-4212-81CC-49ADAD801678}"/>
          </ac:spMkLst>
        </pc:spChg>
        <pc:spChg chg="add del mod">
          <ac:chgData name="كوثر أيوب ابوزيد" userId="4d764382-316f-4e65-8974-a44d06f52c41" providerId="ADAL" clId="{B70972A8-B51E-4122-9B91-1275E43D5C8E}" dt="2022-12-04T11:30:13.393" v="1123" actId="478"/>
          <ac:spMkLst>
            <pc:docMk/>
            <pc:sldMk cId="0" sldId="264"/>
            <ac:spMk id="16" creationId="{4AE168FD-9582-F3AA-9D80-73DE4178D0B7}"/>
          </ac:spMkLst>
        </pc:spChg>
        <pc:spChg chg="del">
          <ac:chgData name="كوثر أيوب ابوزيد" userId="4d764382-316f-4e65-8974-a44d06f52c41" providerId="ADAL" clId="{B70972A8-B51E-4122-9B91-1275E43D5C8E}" dt="2022-12-04T11:30:08.201" v="1122" actId="478"/>
          <ac:spMkLst>
            <pc:docMk/>
            <pc:sldMk cId="0" sldId="264"/>
            <ac:spMk id="1282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09:54.725" v="1062" actId="20577"/>
          <ac:spMkLst>
            <pc:docMk/>
            <pc:sldMk cId="0" sldId="264"/>
            <ac:spMk id="1283" creationId="{00000000-0000-0000-0000-000000000000}"/>
          </ac:spMkLst>
        </pc:spChg>
        <pc:spChg chg="add del mod">
          <ac:chgData name="كوثر أيوب ابوزيد" userId="4d764382-316f-4e65-8974-a44d06f52c41" providerId="ADAL" clId="{B70972A8-B51E-4122-9B91-1275E43D5C8E}" dt="2022-12-04T11:30:00.820" v="1120" actId="478"/>
          <ac:spMkLst>
            <pc:docMk/>
            <pc:sldMk cId="0" sldId="264"/>
            <ac:spMk id="1284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11:30:08.201" v="1122" actId="478"/>
          <ac:spMkLst>
            <pc:docMk/>
            <pc:sldMk cId="0" sldId="264"/>
            <ac:spMk id="1285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11:30:08.201" v="1122" actId="478"/>
          <ac:spMkLst>
            <pc:docMk/>
            <pc:sldMk cId="0" sldId="264"/>
            <ac:spMk id="1286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11:30:08.201" v="1122" actId="478"/>
          <ac:spMkLst>
            <pc:docMk/>
            <pc:sldMk cId="0" sldId="264"/>
            <ac:spMk id="1287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9:55.439" v="289" actId="1076"/>
          <ac:spMkLst>
            <pc:docMk/>
            <pc:sldMk cId="0" sldId="264"/>
            <ac:spMk id="1288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2:00.377" v="1149" actId="1076"/>
          <ac:spMkLst>
            <pc:docMk/>
            <pc:sldMk cId="0" sldId="264"/>
            <ac:spMk id="1289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2:15.564" v="1155" actId="1076"/>
          <ac:spMkLst>
            <pc:docMk/>
            <pc:sldMk cId="0" sldId="264"/>
            <ac:spMk id="1290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2:15.035" v="1154" actId="1076"/>
          <ac:spMkLst>
            <pc:docMk/>
            <pc:sldMk cId="0" sldId="264"/>
            <ac:spMk id="1291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2:00.377" v="1149" actId="1076"/>
          <ac:spMkLst>
            <pc:docMk/>
            <pc:sldMk cId="0" sldId="264"/>
            <ac:spMk id="1292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11:32:00.377" v="1149" actId="1076"/>
          <ac:spMkLst>
            <pc:docMk/>
            <pc:sldMk cId="0" sldId="264"/>
            <ac:spMk id="1293" creationId="{00000000-0000-0000-0000-000000000000}"/>
          </ac:spMkLst>
        </pc:spChg>
        <pc:spChg chg="del mod">
          <ac:chgData name="كوثر أيوب ابوزيد" userId="4d764382-316f-4e65-8974-a44d06f52c41" providerId="ADAL" clId="{B70972A8-B51E-4122-9B91-1275E43D5C8E}" dt="2022-12-04T08:40:00.253" v="291" actId="478"/>
          <ac:spMkLst>
            <pc:docMk/>
            <pc:sldMk cId="0" sldId="264"/>
            <ac:spMk id="1294" creationId="{00000000-0000-0000-0000-000000000000}"/>
          </ac:spMkLst>
        </pc:spChg>
      </pc:sldChg>
      <pc:sldChg chg="addSp delSp modSp del mod">
        <pc:chgData name="كوثر أيوب ابوزيد" userId="4d764382-316f-4e65-8974-a44d06f52c41" providerId="ADAL" clId="{B70972A8-B51E-4122-9B91-1275E43D5C8E}" dt="2022-12-04T09:23:02.330" v="800" actId="47"/>
        <pc:sldMkLst>
          <pc:docMk/>
          <pc:sldMk cId="0" sldId="265"/>
        </pc:sldMkLst>
        <pc:spChg chg="add del mod">
          <ac:chgData name="كوثر أيوب ابوزيد" userId="4d764382-316f-4e65-8974-a44d06f52c41" providerId="ADAL" clId="{B70972A8-B51E-4122-9B91-1275E43D5C8E}" dt="2022-12-04T08:46:36.066" v="310" actId="478"/>
          <ac:spMkLst>
            <pc:docMk/>
            <pc:sldMk cId="0" sldId="265"/>
            <ac:spMk id="21" creationId="{20AD639E-A8F5-EB12-15FC-E849616AE5F2}"/>
          </ac:spMkLst>
        </pc:spChg>
        <pc:spChg chg="add mod">
          <ac:chgData name="كوثر أيوب ابوزيد" userId="4d764382-316f-4e65-8974-a44d06f52c41" providerId="ADAL" clId="{B70972A8-B51E-4122-9B91-1275E43D5C8E}" dt="2022-12-04T09:09:43.209" v="540" actId="33524"/>
          <ac:spMkLst>
            <pc:docMk/>
            <pc:sldMk cId="0" sldId="265"/>
            <ac:spMk id="23" creationId="{C2D0DC37-1252-FDE5-8359-549BC731AC97}"/>
          </ac:spMkLst>
        </pc:spChg>
        <pc:spChg chg="del">
          <ac:chgData name="كوثر أيوب ابوزيد" userId="4d764382-316f-4e65-8974-a44d06f52c41" providerId="ADAL" clId="{B70972A8-B51E-4122-9B91-1275E43D5C8E}" dt="2022-12-04T08:46:32.904" v="309" actId="478"/>
          <ac:spMkLst>
            <pc:docMk/>
            <pc:sldMk cId="0" sldId="265"/>
            <ac:spMk id="1401" creationId="{00000000-0000-0000-0000-000000000000}"/>
          </ac:spMkLst>
        </pc:spChg>
      </pc:sldChg>
      <pc:sldChg chg="addSp delSp modSp add del mod ord modShow">
        <pc:chgData name="كوثر أيوب ابوزيد" userId="4d764382-316f-4e65-8974-a44d06f52c41" providerId="ADAL" clId="{B70972A8-B51E-4122-9B91-1275E43D5C8E}" dt="2022-12-04T11:27:51.496" v="1093" actId="2696"/>
        <pc:sldMkLst>
          <pc:docMk/>
          <pc:sldMk cId="0" sldId="267"/>
        </pc:sldMkLst>
        <pc:spChg chg="add del mod">
          <ac:chgData name="كوثر أيوب ابوزيد" userId="4d764382-316f-4e65-8974-a44d06f52c41" providerId="ADAL" clId="{B70972A8-B51E-4122-9B91-1275E43D5C8E}" dt="2022-12-04T09:20:25.188" v="788" actId="478"/>
          <ac:spMkLst>
            <pc:docMk/>
            <pc:sldMk cId="0" sldId="267"/>
            <ac:spMk id="4" creationId="{75756E74-E05E-B946-55B3-B021A8297DEB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24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25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26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27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28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29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30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1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2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3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4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5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636" creationId="{00000000-0000-0000-0000-000000000000}"/>
          </ac:spMkLst>
        </pc:spChg>
        <pc:spChg chg="del mod">
          <ac:chgData name="كوثر أيوب ابوزيد" userId="4d764382-316f-4e65-8974-a44d06f52c41" providerId="ADAL" clId="{B70972A8-B51E-4122-9B91-1275E43D5C8E}" dt="2022-12-04T09:20:21.027" v="787" actId="478"/>
          <ac:spMkLst>
            <pc:docMk/>
            <pc:sldMk cId="0" sldId="267"/>
            <ac:spMk id="1637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709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710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9:20:30.293" v="789" actId="478"/>
          <ac:spMkLst>
            <pc:docMk/>
            <pc:sldMk cId="0" sldId="267"/>
            <ac:spMk id="1711" creationId="{00000000-0000-0000-0000-000000000000}"/>
          </ac:spMkLst>
        </pc:spChg>
        <pc:grpChg chg="del">
          <ac:chgData name="كوثر أيوب ابوزيد" userId="4d764382-316f-4e65-8974-a44d06f52c41" providerId="ADAL" clId="{B70972A8-B51E-4122-9B91-1275E43D5C8E}" dt="2022-12-04T08:41:14.675" v="296" actId="478"/>
          <ac:grpSpMkLst>
            <pc:docMk/>
            <pc:sldMk cId="0" sldId="267"/>
            <ac:grpSpMk id="1572" creationId="{00000000-0000-0000-0000-000000000000}"/>
          </ac:grpSpMkLst>
        </pc:grpChg>
      </pc:sldChg>
      <pc:sldChg chg="modSp add del mod ord modShow">
        <pc:chgData name="كوثر أيوب ابوزيد" userId="4d764382-316f-4e65-8974-a44d06f52c41" providerId="ADAL" clId="{B70972A8-B51E-4122-9B91-1275E43D5C8E}" dt="2022-12-04T11:33:08.714" v="1159" actId="2696"/>
        <pc:sldMkLst>
          <pc:docMk/>
          <pc:sldMk cId="0" sldId="268"/>
        </pc:sldMkLst>
        <pc:spChg chg="mod">
          <ac:chgData name="كوثر أيوب ابوزيد" userId="4d764382-316f-4e65-8974-a44d06f52c41" providerId="ADAL" clId="{B70972A8-B51E-4122-9B91-1275E43D5C8E}" dt="2022-12-04T11:28:13.522" v="1118" actId="20577"/>
          <ac:spMkLst>
            <pc:docMk/>
            <pc:sldMk cId="0" sldId="268"/>
            <ac:spMk id="1716" creationId="{00000000-0000-0000-0000-000000000000}"/>
          </ac:spMkLst>
        </pc:spChg>
      </pc:sldChg>
      <pc:sldChg chg="del">
        <pc:chgData name="كوثر أيوب ابوزيد" userId="4d764382-316f-4e65-8974-a44d06f52c41" providerId="ADAL" clId="{B70972A8-B51E-4122-9B91-1275E43D5C8E}" dt="2022-12-04T09:24:21.655" v="820" actId="47"/>
        <pc:sldMkLst>
          <pc:docMk/>
          <pc:sldMk cId="0" sldId="269"/>
        </pc:sldMkLst>
      </pc:sldChg>
      <pc:sldChg chg="del">
        <pc:chgData name="كوثر أيوب ابوزيد" userId="4d764382-316f-4e65-8974-a44d06f52c41" providerId="ADAL" clId="{B70972A8-B51E-4122-9B91-1275E43D5C8E}" dt="2022-12-04T09:24:15.069" v="817" actId="47"/>
        <pc:sldMkLst>
          <pc:docMk/>
          <pc:sldMk cId="0" sldId="270"/>
        </pc:sldMkLst>
      </pc:sldChg>
      <pc:sldChg chg="del">
        <pc:chgData name="كوثر أيوب ابوزيد" userId="4d764382-316f-4e65-8974-a44d06f52c41" providerId="ADAL" clId="{B70972A8-B51E-4122-9B91-1275E43D5C8E}" dt="2022-12-04T09:24:17.592" v="818" actId="47"/>
        <pc:sldMkLst>
          <pc:docMk/>
          <pc:sldMk cId="0" sldId="271"/>
        </pc:sldMkLst>
      </pc:sldChg>
      <pc:sldChg chg="del">
        <pc:chgData name="كوثر أيوب ابوزيد" userId="4d764382-316f-4e65-8974-a44d06f52c41" providerId="ADAL" clId="{B70972A8-B51E-4122-9B91-1275E43D5C8E}" dt="2022-12-04T09:24:19.347" v="819" actId="47"/>
        <pc:sldMkLst>
          <pc:docMk/>
          <pc:sldMk cId="0" sldId="272"/>
        </pc:sldMkLst>
      </pc:sldChg>
      <pc:sldChg chg="addSp delSp modSp add del mod modShow">
        <pc:chgData name="كوثر أيوب ابوزيد" userId="4d764382-316f-4e65-8974-a44d06f52c41" providerId="ADAL" clId="{B70972A8-B51E-4122-9B91-1275E43D5C8E}" dt="2022-12-04T11:27:46.286" v="1092" actId="47"/>
        <pc:sldMkLst>
          <pc:docMk/>
          <pc:sldMk cId="0" sldId="273"/>
        </pc:sldMkLst>
        <pc:spChg chg="add del mod">
          <ac:chgData name="كوثر أيوب ابوزيد" userId="4d764382-316f-4e65-8974-a44d06f52c41" providerId="ADAL" clId="{B70972A8-B51E-4122-9B91-1275E43D5C8E}" dt="2022-12-04T08:42:08.861" v="307" actId="478"/>
          <ac:spMkLst>
            <pc:docMk/>
            <pc:sldMk cId="0" sldId="273"/>
            <ac:spMk id="4" creationId="{C2F2820E-C2FC-067B-47A4-13DAC2154303}"/>
          </ac:spMkLst>
        </pc:spChg>
        <pc:spChg chg="add del mod">
          <ac:chgData name="كوثر أيوب ابوزيد" userId="4d764382-316f-4e65-8974-a44d06f52c41" providerId="ADAL" clId="{B70972A8-B51E-4122-9B91-1275E43D5C8E}" dt="2022-12-04T08:42:04.333" v="306" actId="478"/>
          <ac:spMkLst>
            <pc:docMk/>
            <pc:sldMk cId="0" sldId="273"/>
            <ac:spMk id="6" creationId="{DA149E61-4E0D-939C-741D-A70C9609B950}"/>
          </ac:spMkLst>
        </pc:spChg>
        <pc:spChg chg="add del mod">
          <ac:chgData name="كوثر أيوب ابوزيد" userId="4d764382-316f-4e65-8974-a44d06f52c41" providerId="ADAL" clId="{B70972A8-B51E-4122-9B91-1275E43D5C8E}" dt="2022-12-04T08:42:04.333" v="306" actId="478"/>
          <ac:spMkLst>
            <pc:docMk/>
            <pc:sldMk cId="0" sldId="273"/>
            <ac:spMk id="8" creationId="{386C7BF3-419C-102F-401C-F62B0A03FCBA}"/>
          </ac:spMkLst>
        </pc:spChg>
        <pc:spChg chg="add del mod">
          <ac:chgData name="كوثر أيوب ابوزيد" userId="4d764382-316f-4e65-8974-a44d06f52c41" providerId="ADAL" clId="{B70972A8-B51E-4122-9B91-1275E43D5C8E}" dt="2022-12-04T08:42:04.333" v="306" actId="478"/>
          <ac:spMkLst>
            <pc:docMk/>
            <pc:sldMk cId="0" sldId="273"/>
            <ac:spMk id="10" creationId="{6B011DE9-D7E8-F651-9F19-5BC1DFF9E9B9}"/>
          </ac:spMkLst>
        </pc:spChg>
        <pc:spChg chg="del">
          <ac:chgData name="كوثر أيوب ابوزيد" userId="4d764382-316f-4e65-8974-a44d06f52c41" providerId="ADAL" clId="{B70972A8-B51E-4122-9B91-1275E43D5C8E}" dt="2022-12-04T08:42:00.179" v="305" actId="478"/>
          <ac:spMkLst>
            <pc:docMk/>
            <pc:sldMk cId="0" sldId="273"/>
            <ac:spMk id="2278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42:00.179" v="305" actId="478"/>
          <ac:spMkLst>
            <pc:docMk/>
            <pc:sldMk cId="0" sldId="273"/>
            <ac:spMk id="2279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42:00.179" v="305" actId="478"/>
          <ac:spMkLst>
            <pc:docMk/>
            <pc:sldMk cId="0" sldId="273"/>
            <ac:spMk id="2280" creationId="{00000000-0000-0000-0000-000000000000}"/>
          </ac:spMkLst>
        </pc:spChg>
        <pc:spChg chg="del">
          <ac:chgData name="كوثر أيوب ابوزيد" userId="4d764382-316f-4e65-8974-a44d06f52c41" providerId="ADAL" clId="{B70972A8-B51E-4122-9B91-1275E43D5C8E}" dt="2022-12-04T08:42:00.179" v="305" actId="478"/>
          <ac:spMkLst>
            <pc:docMk/>
            <pc:sldMk cId="0" sldId="273"/>
            <ac:spMk id="2281" creationId="{00000000-0000-0000-0000-000000000000}"/>
          </ac:spMkLst>
        </pc:spChg>
      </pc:sldChg>
      <pc:sldChg chg="addSp delSp modSp add del mod modShow">
        <pc:chgData name="كوثر أيوب ابوزيد" userId="4d764382-316f-4e65-8974-a44d06f52c41" providerId="ADAL" clId="{B70972A8-B51E-4122-9B91-1275E43D5C8E}" dt="2022-12-04T11:27:46.286" v="1092" actId="47"/>
        <pc:sldMkLst>
          <pc:docMk/>
          <pc:sldMk cId="0" sldId="274"/>
        </pc:sldMkLst>
        <pc:spChg chg="add del mod">
          <ac:chgData name="كوثر أيوب ابوزيد" userId="4d764382-316f-4e65-8974-a44d06f52c41" providerId="ADAL" clId="{B70972A8-B51E-4122-9B91-1275E43D5C8E}" dt="2022-12-04T08:41:46.104" v="303" actId="478"/>
          <ac:spMkLst>
            <pc:docMk/>
            <pc:sldMk cId="0" sldId="274"/>
            <ac:spMk id="10" creationId="{C6274459-029D-804F-1ACC-917A7130071C}"/>
          </ac:spMkLst>
        </pc:spChg>
        <pc:spChg chg="add del mod">
          <ac:chgData name="كوثر أيوب ابوزيد" userId="4d764382-316f-4e65-8974-a44d06f52c41" providerId="ADAL" clId="{B70972A8-B51E-4122-9B91-1275E43D5C8E}" dt="2022-12-04T08:41:48.798" v="304" actId="478"/>
          <ac:spMkLst>
            <pc:docMk/>
            <pc:sldMk cId="0" sldId="274"/>
            <ac:spMk id="12" creationId="{8597122B-39AE-4BF2-4509-CA07B7BCA3AF}"/>
          </ac:spMkLst>
        </pc:spChg>
        <pc:spChg chg="del mod">
          <ac:chgData name="كوثر أيوب ابوزيد" userId="4d764382-316f-4e65-8974-a44d06f52c41" providerId="ADAL" clId="{B70972A8-B51E-4122-9B91-1275E43D5C8E}" dt="2022-12-04T08:41:37.361" v="300" actId="478"/>
          <ac:spMkLst>
            <pc:docMk/>
            <pc:sldMk cId="0" sldId="274"/>
            <ac:spMk id="2471" creationId="{00000000-0000-0000-0000-000000000000}"/>
          </ac:spMkLst>
        </pc:spChg>
        <pc:spChg chg="del mod">
          <ac:chgData name="كوثر أيوب ابوزيد" userId="4d764382-316f-4e65-8974-a44d06f52c41" providerId="ADAL" clId="{B70972A8-B51E-4122-9B91-1275E43D5C8E}" dt="2022-12-04T08:41:43.234" v="302" actId="478"/>
          <ac:spMkLst>
            <pc:docMk/>
            <pc:sldMk cId="0" sldId="274"/>
            <ac:spMk id="2472" creationId="{00000000-0000-0000-0000-000000000000}"/>
          </ac:spMkLst>
        </pc:spChg>
        <pc:grpChg chg="del">
          <ac:chgData name="كوثر أيوب ابوزيد" userId="4d764382-316f-4e65-8974-a44d06f52c41" providerId="ADAL" clId="{B70972A8-B51E-4122-9B91-1275E43D5C8E}" dt="2022-12-04T08:41:33.058" v="298" actId="478"/>
          <ac:grpSpMkLst>
            <pc:docMk/>
            <pc:sldMk cId="0" sldId="274"/>
            <ac:grpSpMk id="2467" creationId="{00000000-0000-0000-0000-000000000000}"/>
          </ac:grpSpMkLst>
        </pc:grpChg>
        <pc:picChg chg="del">
          <ac:chgData name="كوثر أيوب ابوزيد" userId="4d764382-316f-4e65-8974-a44d06f52c41" providerId="ADAL" clId="{B70972A8-B51E-4122-9B91-1275E43D5C8E}" dt="2022-12-04T08:41:30.762" v="297" actId="478"/>
          <ac:picMkLst>
            <pc:docMk/>
            <pc:sldMk cId="0" sldId="274"/>
            <ac:picMk id="2050" creationId="{E49BDA30-05AC-1668-76D1-E8DCF475533D}"/>
          </ac:picMkLst>
        </pc:picChg>
      </pc:sldChg>
      <pc:sldChg chg="add del mod modShow">
        <pc:chgData name="كوثر أيوب ابوزيد" userId="4d764382-316f-4e65-8974-a44d06f52c41" providerId="ADAL" clId="{B70972A8-B51E-4122-9B91-1275E43D5C8E}" dt="2022-12-04T11:27:46.286" v="1092" actId="47"/>
        <pc:sldMkLst>
          <pc:docMk/>
          <pc:sldMk cId="0" sldId="276"/>
        </pc:sldMkLst>
      </pc:sldChg>
      <pc:sldChg chg="addSp delSp modSp add del mod modShow">
        <pc:chgData name="كوثر أيوب ابوزيد" userId="4d764382-316f-4e65-8974-a44d06f52c41" providerId="ADAL" clId="{B70972A8-B51E-4122-9B91-1275E43D5C8E}" dt="2022-12-04T11:27:56.045" v="1094" actId="47"/>
        <pc:sldMkLst>
          <pc:docMk/>
          <pc:sldMk cId="1580102598" sldId="277"/>
        </pc:sldMkLst>
        <pc:spChg chg="add mod">
          <ac:chgData name="كوثر أيوب ابوزيد" userId="4d764382-316f-4e65-8974-a44d06f52c41" providerId="ADAL" clId="{B70972A8-B51E-4122-9B91-1275E43D5C8E}" dt="2022-12-04T08:37:09.130" v="182" actId="478"/>
          <ac:spMkLst>
            <pc:docMk/>
            <pc:sldMk cId="1580102598" sldId="277"/>
            <ac:spMk id="3" creationId="{945B7007-FC38-225C-CE40-192E1A96C158}"/>
          </ac:spMkLst>
        </pc:spChg>
        <pc:spChg chg="del">
          <ac:chgData name="كوثر أيوب ابوزيد" userId="4d764382-316f-4e65-8974-a44d06f52c41" providerId="ADAL" clId="{B70972A8-B51E-4122-9B91-1275E43D5C8E}" dt="2022-12-04T08:37:09.130" v="182" actId="478"/>
          <ac:spMkLst>
            <pc:docMk/>
            <pc:sldMk cId="1580102598" sldId="277"/>
            <ac:spMk id="837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7:06.288" v="181" actId="20577"/>
          <ac:spMkLst>
            <pc:docMk/>
            <pc:sldMk cId="1580102598" sldId="277"/>
            <ac:spMk id="838" creationId="{00000000-0000-0000-0000-000000000000}"/>
          </ac:spMkLst>
        </pc:spChg>
      </pc:sldChg>
      <pc:sldChg chg="addSp delSp modSp add del mod ord modShow">
        <pc:chgData name="كوثر أيوب ابوزيد" userId="4d764382-316f-4e65-8974-a44d06f52c41" providerId="ADAL" clId="{B70972A8-B51E-4122-9B91-1275E43D5C8E}" dt="2022-12-04T11:27:56.045" v="1094" actId="47"/>
        <pc:sldMkLst>
          <pc:docMk/>
          <pc:sldMk cId="2530221836" sldId="278"/>
        </pc:sldMkLst>
        <pc:spChg chg="add del mod">
          <ac:chgData name="كوثر أيوب ابوزيد" userId="4d764382-316f-4e65-8974-a44d06f52c41" providerId="ADAL" clId="{B70972A8-B51E-4122-9B91-1275E43D5C8E}" dt="2022-12-04T08:42:39.050" v="308" actId="478"/>
          <ac:spMkLst>
            <pc:docMk/>
            <pc:sldMk cId="2530221836" sldId="278"/>
            <ac:spMk id="9" creationId="{44064672-970E-4D7E-AD71-D5C064BB6839}"/>
          </ac:spMkLst>
        </pc:spChg>
        <pc:spChg chg="del mod">
          <ac:chgData name="كوثر أيوب ابوزيد" userId="4d764382-316f-4e65-8974-a44d06f52c41" providerId="ADAL" clId="{B70972A8-B51E-4122-9B91-1275E43D5C8E}" dt="2022-12-04T08:39:02.474" v="244" actId="478"/>
          <ac:spMkLst>
            <pc:docMk/>
            <pc:sldMk cId="2530221836" sldId="278"/>
            <ac:spMk id="837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8:58.247" v="242" actId="20577"/>
          <ac:spMkLst>
            <pc:docMk/>
            <pc:sldMk cId="2530221836" sldId="278"/>
            <ac:spMk id="838" creationId="{00000000-0000-0000-0000-000000000000}"/>
          </ac:spMkLst>
        </pc:spChg>
      </pc:sldChg>
      <pc:sldChg chg="addSp delSp modSp add del mod modShow">
        <pc:chgData name="كوثر أيوب ابوزيد" userId="4d764382-316f-4e65-8974-a44d06f52c41" providerId="ADAL" clId="{B70972A8-B51E-4122-9B91-1275E43D5C8E}" dt="2022-12-04T11:27:56.045" v="1094" actId="47"/>
        <pc:sldMkLst>
          <pc:docMk/>
          <pc:sldMk cId="1240461243" sldId="279"/>
        </pc:sldMkLst>
        <pc:spChg chg="add mod">
          <ac:chgData name="كوثر أيوب ابوزيد" userId="4d764382-316f-4e65-8974-a44d06f52c41" providerId="ADAL" clId="{B70972A8-B51E-4122-9B91-1275E43D5C8E}" dt="2022-12-04T08:39:15.477" v="255" actId="478"/>
          <ac:spMkLst>
            <pc:docMk/>
            <pc:sldMk cId="1240461243" sldId="279"/>
            <ac:spMk id="9" creationId="{F33E7A1D-DA7A-6D59-A3EF-5F83070B38F1}"/>
          </ac:spMkLst>
        </pc:spChg>
        <pc:spChg chg="del">
          <ac:chgData name="كوثر أيوب ابوزيد" userId="4d764382-316f-4e65-8974-a44d06f52c41" providerId="ADAL" clId="{B70972A8-B51E-4122-9B91-1275E43D5C8E}" dt="2022-12-04T08:39:15.477" v="255" actId="478"/>
          <ac:spMkLst>
            <pc:docMk/>
            <pc:sldMk cId="1240461243" sldId="279"/>
            <ac:spMk id="837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8:39:12" v="254" actId="20577"/>
          <ac:spMkLst>
            <pc:docMk/>
            <pc:sldMk cId="1240461243" sldId="279"/>
            <ac:spMk id="838" creationId="{00000000-0000-0000-0000-000000000000}"/>
          </ac:spMkLst>
        </pc:spChg>
      </pc:sldChg>
      <pc:sldChg chg="addSp delSp modSp mod ord">
        <pc:chgData name="كوثر أيوب ابوزيد" userId="4d764382-316f-4e65-8974-a44d06f52c41" providerId="ADAL" clId="{B70972A8-B51E-4122-9B91-1275E43D5C8E}" dt="2022-12-04T11:33:05.219" v="1158"/>
        <pc:sldMkLst>
          <pc:docMk/>
          <pc:sldMk cId="2311853776" sldId="280"/>
        </pc:sldMkLst>
        <pc:spChg chg="add del">
          <ac:chgData name="كوثر أيوب ابوزيد" userId="4d764382-316f-4e65-8974-a44d06f52c41" providerId="ADAL" clId="{B70972A8-B51E-4122-9B91-1275E43D5C8E}" dt="2022-12-04T09:12:14.302" v="559" actId="478"/>
          <ac:spMkLst>
            <pc:docMk/>
            <pc:sldMk cId="2311853776" sldId="280"/>
            <ac:spMk id="3" creationId="{23C359C0-0599-2D6B-F7F4-1BFD93F35605}"/>
          </ac:spMkLst>
        </pc:spChg>
        <pc:spChg chg="mod">
          <ac:chgData name="كوثر أيوب ابوزيد" userId="4d764382-316f-4e65-8974-a44d06f52c41" providerId="ADAL" clId="{B70972A8-B51E-4122-9B91-1275E43D5C8E}" dt="2022-12-04T09:15:22.522" v="609" actId="1076"/>
          <ac:spMkLst>
            <pc:docMk/>
            <pc:sldMk cId="2311853776" sldId="280"/>
            <ac:spMk id="5" creationId="{DDE7DABA-16B8-F2EA-624E-0B78DE7B9852}"/>
          </ac:spMkLst>
        </pc:spChg>
        <pc:spChg chg="add mod">
          <ac:chgData name="كوثر أيوب ابوزيد" userId="4d764382-316f-4e65-8974-a44d06f52c41" providerId="ADAL" clId="{B70972A8-B51E-4122-9B91-1275E43D5C8E}" dt="2022-12-04T09:12:36.894" v="594" actId="20577"/>
          <ac:spMkLst>
            <pc:docMk/>
            <pc:sldMk cId="2311853776" sldId="280"/>
            <ac:spMk id="11" creationId="{D36CDC75-7CB5-2C0A-E685-226922DAA0CF}"/>
          </ac:spMkLst>
        </pc:spChg>
        <pc:spChg chg="add mod">
          <ac:chgData name="كوثر أيوب ابوزيد" userId="4d764382-316f-4e65-8974-a44d06f52c41" providerId="ADAL" clId="{B70972A8-B51E-4122-9B91-1275E43D5C8E}" dt="2022-12-04T09:14:45.648" v="596" actId="14100"/>
          <ac:spMkLst>
            <pc:docMk/>
            <pc:sldMk cId="2311853776" sldId="280"/>
            <ac:spMk id="12" creationId="{4EB59E22-CDBE-4378-E95C-ADA9B16659AD}"/>
          </ac:spMkLst>
        </pc:spChg>
        <pc:spChg chg="add del">
          <ac:chgData name="كوثر أيوب ابوزيد" userId="4d764382-316f-4e65-8974-a44d06f52c41" providerId="ADAL" clId="{B70972A8-B51E-4122-9B91-1275E43D5C8E}" dt="2022-12-04T09:14:56.767" v="598"/>
          <ac:spMkLst>
            <pc:docMk/>
            <pc:sldMk cId="2311853776" sldId="280"/>
            <ac:spMk id="13" creationId="{15E81867-07EB-3FAA-8778-B83B15516077}"/>
          </ac:spMkLst>
        </pc:spChg>
        <pc:picChg chg="del">
          <ac:chgData name="كوثر أيوب ابوزيد" userId="4d764382-316f-4e65-8974-a44d06f52c41" providerId="ADAL" clId="{B70972A8-B51E-4122-9B91-1275E43D5C8E}" dt="2022-12-04T08:41:03.394" v="294" actId="478"/>
          <ac:picMkLst>
            <pc:docMk/>
            <pc:sldMk cId="2311853776" sldId="280"/>
            <ac:picMk id="4" creationId="{74D4BA7B-CA59-B7D9-429D-F4E53694FEFC}"/>
          </ac:picMkLst>
        </pc:picChg>
        <pc:picChg chg="add mod">
          <ac:chgData name="كوثر أيوب ابوزيد" userId="4d764382-316f-4e65-8974-a44d06f52c41" providerId="ADAL" clId="{B70972A8-B51E-4122-9B91-1275E43D5C8E}" dt="2022-12-04T09:15:30.324" v="610" actId="1076"/>
          <ac:picMkLst>
            <pc:docMk/>
            <pc:sldMk cId="2311853776" sldId="280"/>
            <ac:picMk id="14" creationId="{B5E22DD1-2B83-2925-4854-D496D9830E32}"/>
          </ac:picMkLst>
        </pc:picChg>
      </pc:sldChg>
      <pc:sldChg chg="delSp modSp add del mod ord modShow">
        <pc:chgData name="كوثر أيوب ابوزيد" userId="4d764382-316f-4e65-8974-a44d06f52c41" providerId="ADAL" clId="{B70972A8-B51E-4122-9B91-1275E43D5C8E}" dt="2022-12-04T11:27:51.496" v="1093" actId="2696"/>
        <pc:sldMkLst>
          <pc:docMk/>
          <pc:sldMk cId="334692160" sldId="281"/>
        </pc:sldMkLst>
        <pc:spChg chg="del">
          <ac:chgData name="كوثر أيوب ابوزيد" userId="4d764382-316f-4e65-8974-a44d06f52c41" providerId="ADAL" clId="{B70972A8-B51E-4122-9B91-1275E43D5C8E}" dt="2022-12-04T09:20:05.224" v="786" actId="478"/>
          <ac:spMkLst>
            <pc:docMk/>
            <pc:sldMk cId="334692160" sldId="281"/>
            <ac:spMk id="9" creationId="{F33E7A1D-DA7A-6D59-A3EF-5F83070B38F1}"/>
          </ac:spMkLst>
        </pc:spChg>
        <pc:spChg chg="mod">
          <ac:chgData name="كوثر أيوب ابوزيد" userId="4d764382-316f-4e65-8974-a44d06f52c41" providerId="ADAL" clId="{B70972A8-B51E-4122-9B91-1275E43D5C8E}" dt="2022-12-04T11:10:59.698" v="1068" actId="20577"/>
          <ac:spMkLst>
            <pc:docMk/>
            <pc:sldMk cId="334692160" sldId="281"/>
            <ac:spMk id="838" creationId="{00000000-0000-0000-0000-000000000000}"/>
          </ac:spMkLst>
        </pc:spChg>
        <pc:spChg chg="mod">
          <ac:chgData name="كوثر أيوب ابوزيد" userId="4d764382-316f-4e65-8974-a44d06f52c41" providerId="ADAL" clId="{B70972A8-B51E-4122-9B91-1275E43D5C8E}" dt="2022-12-04T09:19:53.506" v="776" actId="20577"/>
          <ac:spMkLst>
            <pc:docMk/>
            <pc:sldMk cId="334692160" sldId="281"/>
            <ac:spMk id="839" creationId="{00000000-0000-0000-0000-000000000000}"/>
          </ac:spMkLst>
        </pc:spChg>
      </pc:sldChg>
      <pc:sldChg chg="addSp delSp modSp add del mod">
        <pc:chgData name="كوثر أيوب ابوزيد" userId="4d764382-316f-4e65-8974-a44d06f52c41" providerId="ADAL" clId="{B70972A8-B51E-4122-9B91-1275E43D5C8E}" dt="2022-12-04T11:32:59.196" v="1156" actId="2696"/>
        <pc:sldMkLst>
          <pc:docMk/>
          <pc:sldMk cId="1114059750" sldId="282"/>
        </pc:sldMkLst>
        <pc:spChg chg="mod">
          <ac:chgData name="كوثر أيوب ابوزيد" userId="4d764382-316f-4e65-8974-a44d06f52c41" providerId="ADAL" clId="{B70972A8-B51E-4122-9B91-1275E43D5C8E}" dt="2022-12-04T09:39:20.387" v="1022" actId="14100"/>
          <ac:spMkLst>
            <pc:docMk/>
            <pc:sldMk cId="1114059750" sldId="282"/>
            <ac:spMk id="12" creationId="{223E34DE-7DB9-CFD0-39F2-CB356395FAA0}"/>
          </ac:spMkLst>
        </pc:spChg>
        <pc:spChg chg="del">
          <ac:chgData name="كوثر أيوب ابوزيد" userId="4d764382-316f-4e65-8974-a44d06f52c41" providerId="ADAL" clId="{B70972A8-B51E-4122-9B91-1275E43D5C8E}" dt="2022-12-04T09:37:57.311" v="988" actId="478"/>
          <ac:spMkLst>
            <pc:docMk/>
            <pc:sldMk cId="1114059750" sldId="282"/>
            <ac:spMk id="1173" creationId="{00000000-0000-0000-0000-000000000000}"/>
          </ac:spMkLst>
        </pc:spChg>
        <pc:picChg chg="del">
          <ac:chgData name="كوثر أيوب ابوزيد" userId="4d764382-316f-4e65-8974-a44d06f52c41" providerId="ADAL" clId="{B70972A8-B51E-4122-9B91-1275E43D5C8E}" dt="2022-12-04T09:36:59.357" v="974" actId="478"/>
          <ac:picMkLst>
            <pc:docMk/>
            <pc:sldMk cId="1114059750" sldId="282"/>
            <ac:picMk id="13" creationId="{26BB44CF-5D4F-DCE8-CF83-5E5A25DE13CD}"/>
          </ac:picMkLst>
        </pc:picChg>
        <pc:picChg chg="add mod">
          <ac:chgData name="كوثر أيوب ابوزيد" userId="4d764382-316f-4e65-8974-a44d06f52c41" providerId="ADAL" clId="{B70972A8-B51E-4122-9B91-1275E43D5C8E}" dt="2022-12-04T09:39:20.882" v="1023" actId="1076"/>
          <ac:picMkLst>
            <pc:docMk/>
            <pc:sldMk cId="1114059750" sldId="282"/>
            <ac:picMk id="3074" creationId="{B3152953-9D42-3D11-7A6B-DED7A6BED790}"/>
          </ac:picMkLst>
        </pc:picChg>
      </pc:sldChg>
      <pc:sldMasterChg chg="addSldLayout delSldLayout">
        <pc:chgData name="كوثر أيوب ابوزيد" userId="4d764382-316f-4e65-8974-a44d06f52c41" providerId="ADAL" clId="{B70972A8-B51E-4122-9B91-1275E43D5C8E}" dt="2022-12-04T11:33:13.710" v="1160" actId="2696"/>
        <pc:sldMasterMkLst>
          <pc:docMk/>
          <pc:sldMasterMk cId="0" sldId="2147483671"/>
        </pc:sldMasterMkLst>
        <pc:sldLayoutChg chg="add del">
          <pc:chgData name="كوثر أيوب ابوزيد" userId="4d764382-316f-4e65-8974-a44d06f52c41" providerId="ADAL" clId="{B70972A8-B51E-4122-9B91-1275E43D5C8E}" dt="2022-12-04T11:33:13.710" v="1160" actId="2696"/>
          <pc:sldLayoutMkLst>
            <pc:docMk/>
            <pc:sldMasterMk cId="0" sldId="2147483671"/>
            <pc:sldLayoutMk cId="0" sldId="2147483649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27:46.286" v="1092" actId="47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كوثر أيوب ابوزيد" userId="4d764382-316f-4e65-8974-a44d06f52c41" providerId="ADAL" clId="{B70972A8-B51E-4122-9B91-1275E43D5C8E}" dt="2022-12-04T09:24:19.347" v="819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كوثر أيوب ابوزيد" userId="4d764382-316f-4e65-8974-a44d06f52c41" providerId="ADAL" clId="{B70972A8-B51E-4122-9B91-1275E43D5C8E}" dt="2022-12-04T09:23:02.330" v="800" actId="47"/>
          <pc:sldLayoutMkLst>
            <pc:docMk/>
            <pc:sldMasterMk cId="0" sldId="2147483671"/>
            <pc:sldLayoutMk cId="0" sldId="2147483654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27:56.045" v="1094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كوثر أيوب ابوزيد" userId="4d764382-316f-4e65-8974-a44d06f52c41" providerId="ADAL" clId="{B70972A8-B51E-4122-9B91-1275E43D5C8E}" dt="2022-12-04T09:24:17.592" v="818" actId="47"/>
          <pc:sldLayoutMkLst>
            <pc:docMk/>
            <pc:sldMasterMk cId="0" sldId="2147483671"/>
            <pc:sldLayoutMk cId="0" sldId="2147483657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27:51.496" v="1093" actId="2696"/>
          <pc:sldLayoutMkLst>
            <pc:docMk/>
            <pc:sldMasterMk cId="0" sldId="2147483671"/>
            <pc:sldLayoutMk cId="0" sldId="2147483659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33:08.714" v="1159" actId="2696"/>
          <pc:sldLayoutMkLst>
            <pc:docMk/>
            <pc:sldMasterMk cId="0" sldId="2147483671"/>
            <pc:sldLayoutMk cId="0" sldId="2147483660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27:46.286" v="1092" actId="47"/>
          <pc:sldLayoutMkLst>
            <pc:docMk/>
            <pc:sldMasterMk cId="0" sldId="2147483671"/>
            <pc:sldLayoutMk cId="0" sldId="2147483662"/>
          </pc:sldLayoutMkLst>
        </pc:sldLayoutChg>
        <pc:sldLayoutChg chg="add del">
          <pc:chgData name="كوثر أيوب ابوزيد" userId="4d764382-316f-4e65-8974-a44d06f52c41" providerId="ADAL" clId="{B70972A8-B51E-4122-9B91-1275E43D5C8E}" dt="2022-12-04T11:27:46.286" v="1092" actId="47"/>
          <pc:sldLayoutMkLst>
            <pc:docMk/>
            <pc:sldMasterMk cId="0" sldId="2147483671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0375" y="1545950"/>
            <a:ext cx="54948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0381" y="3831275"/>
            <a:ext cx="40956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67526" y="371401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09877" y="4765640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249663" y="4764588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203041" y="1873963"/>
            <a:ext cx="29853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955659" y="1873963"/>
            <a:ext cx="29853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203041" y="2239771"/>
            <a:ext cx="2985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55659" y="2239771"/>
            <a:ext cx="2985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50" name="Google Shape;50;p5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>
            <a:off x="542763" y="2607913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316864" y="1586740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297650" y="141421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645302" y="35967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879352" y="32457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612463" y="4710038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429350" y="445025"/>
            <a:ext cx="700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429350" y="1487900"/>
            <a:ext cx="4015200" cy="21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>
            <a:spLocks noGrp="1"/>
          </p:cNvSpPr>
          <p:nvPr>
            <p:ph type="pic" idx="2"/>
          </p:nvPr>
        </p:nvSpPr>
        <p:spPr>
          <a:xfrm>
            <a:off x="5943750" y="1297425"/>
            <a:ext cx="2243700" cy="241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2" name="Google Shape;82;p7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83" name="Google Shape;83;p7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/>
          <p:nvPr/>
        </p:nvSpPr>
        <p:spPr>
          <a:xfrm>
            <a:off x="8430763" y="4540526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5943738" y="315388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8686689" y="241892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subTitle" idx="1"/>
          </p:nvPr>
        </p:nvSpPr>
        <p:spPr>
          <a:xfrm>
            <a:off x="2475737" y="2138454"/>
            <a:ext cx="208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2"/>
          </p:nvPr>
        </p:nvSpPr>
        <p:spPr>
          <a:xfrm>
            <a:off x="6029700" y="2135954"/>
            <a:ext cx="208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3"/>
          </p:nvPr>
        </p:nvSpPr>
        <p:spPr>
          <a:xfrm>
            <a:off x="2475737" y="3502470"/>
            <a:ext cx="208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4"/>
          </p:nvPr>
        </p:nvSpPr>
        <p:spPr>
          <a:xfrm>
            <a:off x="6029700" y="3499895"/>
            <a:ext cx="208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581150" y="445025"/>
            <a:ext cx="68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 idx="5" hasCustomPrompt="1"/>
          </p:nvPr>
        </p:nvSpPr>
        <p:spPr>
          <a:xfrm>
            <a:off x="1429362" y="1729188"/>
            <a:ext cx="894000" cy="894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6" hasCustomPrompt="1"/>
          </p:nvPr>
        </p:nvSpPr>
        <p:spPr>
          <a:xfrm>
            <a:off x="1429338" y="3093226"/>
            <a:ext cx="894000" cy="894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title" idx="7" hasCustomPrompt="1"/>
          </p:nvPr>
        </p:nvSpPr>
        <p:spPr>
          <a:xfrm>
            <a:off x="4983299" y="1731789"/>
            <a:ext cx="894000" cy="894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 idx="8" hasCustomPrompt="1"/>
          </p:nvPr>
        </p:nvSpPr>
        <p:spPr>
          <a:xfrm>
            <a:off x="4983299" y="3095775"/>
            <a:ext cx="894000" cy="894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9"/>
          </p:nvPr>
        </p:nvSpPr>
        <p:spPr>
          <a:xfrm>
            <a:off x="2475737" y="1729100"/>
            <a:ext cx="2089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13"/>
          </p:nvPr>
        </p:nvSpPr>
        <p:spPr>
          <a:xfrm>
            <a:off x="2475737" y="3093245"/>
            <a:ext cx="2089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4"/>
          </p:nvPr>
        </p:nvSpPr>
        <p:spPr>
          <a:xfrm>
            <a:off x="6029700" y="1726600"/>
            <a:ext cx="2089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5"/>
          </p:nvPr>
        </p:nvSpPr>
        <p:spPr>
          <a:xfrm>
            <a:off x="6029700" y="3090669"/>
            <a:ext cx="2089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3" name="Google Shape;163;p15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164" name="Google Shape;164;p15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5"/>
          <p:cNvSpPr/>
          <p:nvPr/>
        </p:nvSpPr>
        <p:spPr>
          <a:xfrm>
            <a:off x="4632163" y="4603988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666014" y="2867140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8342152" y="44312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2475725" y="4675788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04301" y="2327906"/>
            <a:ext cx="244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2"/>
          </p:nvPr>
        </p:nvSpPr>
        <p:spPr>
          <a:xfrm>
            <a:off x="3350400" y="2327906"/>
            <a:ext cx="244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3"/>
          </p:nvPr>
        </p:nvSpPr>
        <p:spPr>
          <a:xfrm>
            <a:off x="5996499" y="2327906"/>
            <a:ext cx="2443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4"/>
          </p:nvPr>
        </p:nvSpPr>
        <p:spPr>
          <a:xfrm>
            <a:off x="704301" y="1912319"/>
            <a:ext cx="24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5"/>
          </p:nvPr>
        </p:nvSpPr>
        <p:spPr>
          <a:xfrm>
            <a:off x="5996499" y="1912319"/>
            <a:ext cx="24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6"/>
          </p:nvPr>
        </p:nvSpPr>
        <p:spPr>
          <a:xfrm>
            <a:off x="3350400" y="1912319"/>
            <a:ext cx="24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grpSp>
        <p:nvGrpSpPr>
          <p:cNvPr id="192" name="Google Shape;192;p17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193" name="Google Shape;193;p17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/>
          <p:nvPr/>
        </p:nvSpPr>
        <p:spPr>
          <a:xfrm flipH="1">
            <a:off x="355251" y="10267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 flipH="1">
            <a:off x="444279" y="3034763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 flipH="1">
            <a:off x="8642621" y="19785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subTitle" idx="1"/>
          </p:nvPr>
        </p:nvSpPr>
        <p:spPr>
          <a:xfrm>
            <a:off x="719975" y="1897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2"/>
          </p:nvPr>
        </p:nvSpPr>
        <p:spPr>
          <a:xfrm>
            <a:off x="3419247" y="1897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3"/>
          </p:nvPr>
        </p:nvSpPr>
        <p:spPr>
          <a:xfrm>
            <a:off x="719975" y="3212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4"/>
          </p:nvPr>
        </p:nvSpPr>
        <p:spPr>
          <a:xfrm>
            <a:off x="3419247" y="3212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5"/>
          </p:nvPr>
        </p:nvSpPr>
        <p:spPr>
          <a:xfrm>
            <a:off x="6118520" y="1897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6"/>
          </p:nvPr>
        </p:nvSpPr>
        <p:spPr>
          <a:xfrm>
            <a:off x="6118520" y="3212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7"/>
          </p:nvPr>
        </p:nvSpPr>
        <p:spPr>
          <a:xfrm>
            <a:off x="719975" y="155220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8"/>
          </p:nvPr>
        </p:nvSpPr>
        <p:spPr>
          <a:xfrm>
            <a:off x="3419247" y="155220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9"/>
          </p:nvPr>
        </p:nvSpPr>
        <p:spPr>
          <a:xfrm>
            <a:off x="6118520" y="155220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13"/>
          </p:nvPr>
        </p:nvSpPr>
        <p:spPr>
          <a:xfrm>
            <a:off x="719975" y="286735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14"/>
          </p:nvPr>
        </p:nvSpPr>
        <p:spPr>
          <a:xfrm>
            <a:off x="3419253" y="286735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5"/>
          </p:nvPr>
        </p:nvSpPr>
        <p:spPr>
          <a:xfrm>
            <a:off x="6118525" y="2867357"/>
            <a:ext cx="23055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/>
          <p:nvPr/>
        </p:nvSpPr>
        <p:spPr>
          <a:xfrm flipH="1">
            <a:off x="784888" y="1787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flipH="1">
            <a:off x="214829" y="1428063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flipH="1">
            <a:off x="8547738" y="3631188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flipH="1">
            <a:off x="8074583" y="477912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flipH="1">
            <a:off x="8738521" y="253217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6342396" y="46040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flipH="1">
            <a:off x="276621" y="32127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222" name="Google Shape;222;p18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1"/>
          <p:cNvGrpSpPr/>
          <p:nvPr/>
        </p:nvGrpSpPr>
        <p:grpSpPr>
          <a:xfrm flipH="1">
            <a:off x="8424152" y="-459101"/>
            <a:ext cx="1334959" cy="1485874"/>
            <a:chOff x="912677" y="-457201"/>
            <a:chExt cx="1334959" cy="1485874"/>
          </a:xfrm>
        </p:grpSpPr>
        <p:sp>
          <p:nvSpPr>
            <p:cNvPr id="244" name="Google Shape;244;p21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1"/>
          <p:cNvSpPr/>
          <p:nvPr/>
        </p:nvSpPr>
        <p:spPr>
          <a:xfrm flipH="1">
            <a:off x="355251" y="4063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 flipH="1">
            <a:off x="399766" y="1203013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flipH="1">
            <a:off x="1328896" y="32087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 flipH="1">
            <a:off x="8702121" y="403722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 flipH="1">
            <a:off x="8058096" y="48334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2"/>
          <p:cNvGrpSpPr/>
          <p:nvPr/>
        </p:nvGrpSpPr>
        <p:grpSpPr>
          <a:xfrm rot="10800000">
            <a:off x="8447165" y="4138849"/>
            <a:ext cx="1334959" cy="1485874"/>
            <a:chOff x="799165" y="-457201"/>
            <a:chExt cx="1334959" cy="1485874"/>
          </a:xfrm>
        </p:grpSpPr>
        <p:sp>
          <p:nvSpPr>
            <p:cNvPr id="255" name="Google Shape;255;p22"/>
            <p:cNvSpPr/>
            <p:nvPr/>
          </p:nvSpPr>
          <p:spPr>
            <a:xfrm>
              <a:off x="903201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903201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903201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799165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-697923" y="-459101"/>
            <a:ext cx="1334959" cy="1485874"/>
            <a:chOff x="912677" y="-457201"/>
            <a:chExt cx="1334959" cy="1485874"/>
          </a:xfrm>
        </p:grpSpPr>
        <p:sp>
          <p:nvSpPr>
            <p:cNvPr id="260" name="Google Shape;260;p22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2"/>
          <p:cNvSpPr/>
          <p:nvPr/>
        </p:nvSpPr>
        <p:spPr>
          <a:xfrm flipH="1">
            <a:off x="370763" y="398011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 flipH="1">
            <a:off x="285004" y="3220588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/>
          <p:nvPr/>
        </p:nvSpPr>
        <p:spPr>
          <a:xfrm flipH="1">
            <a:off x="1257633" y="40712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"/>
          <p:cNvSpPr/>
          <p:nvPr/>
        </p:nvSpPr>
        <p:spPr>
          <a:xfrm flipH="1">
            <a:off x="8235088" y="243338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 flipH="1">
            <a:off x="8783483" y="8516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ExtraBold"/>
              <a:buNone/>
              <a:defRPr sz="35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1" r:id="rId5"/>
    <p:sldLayoutId id="2147483663" r:id="rId6"/>
    <p:sldLayoutId id="2147483664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 rot="10800000">
            <a:off x="6885065" y="4110274"/>
            <a:ext cx="1334959" cy="1485874"/>
            <a:chOff x="799165" y="-457201"/>
            <a:chExt cx="1334959" cy="1485874"/>
          </a:xfrm>
        </p:grpSpPr>
        <p:sp>
          <p:nvSpPr>
            <p:cNvPr id="281" name="Google Shape;281;p26"/>
            <p:cNvSpPr/>
            <p:nvPr/>
          </p:nvSpPr>
          <p:spPr>
            <a:xfrm>
              <a:off x="903201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903201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903201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99165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-50" y="4116675"/>
            <a:ext cx="1028700" cy="10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8115350" y="4114825"/>
            <a:ext cx="1028700" cy="10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6"/>
          <p:cNvGrpSpPr/>
          <p:nvPr/>
        </p:nvGrpSpPr>
        <p:grpSpPr>
          <a:xfrm>
            <a:off x="8105835" y="4138848"/>
            <a:ext cx="1054972" cy="1016117"/>
            <a:chOff x="907483" y="3233032"/>
            <a:chExt cx="801529" cy="772008"/>
          </a:xfrm>
        </p:grpSpPr>
        <p:sp>
          <p:nvSpPr>
            <p:cNvPr id="288" name="Google Shape;288;p26"/>
            <p:cNvSpPr/>
            <p:nvPr/>
          </p:nvSpPr>
          <p:spPr>
            <a:xfrm>
              <a:off x="962704" y="32330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29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27" y="4319"/>
                  </a:lnTo>
                  <a:lnTo>
                    <a:pt x="1227" y="2454"/>
                  </a:lnTo>
                  <a:cubicBezTo>
                    <a:pt x="1227" y="1730"/>
                    <a:pt x="1804" y="1154"/>
                    <a:pt x="2527" y="1154"/>
                  </a:cubicBezTo>
                  <a:cubicBezTo>
                    <a:pt x="3251" y="1154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503"/>
                  </a:lnTo>
                  <a:cubicBezTo>
                    <a:pt x="4993" y="1129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081403" y="32330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792" y="1154"/>
                    <a:pt x="2516" y="1154"/>
                  </a:cubicBezTo>
                  <a:cubicBezTo>
                    <a:pt x="3239" y="1154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199733" y="32330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17" y="0"/>
                    <a:pt x="1" y="1117"/>
                    <a:pt x="1" y="2503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804" y="1154"/>
                    <a:pt x="2528" y="1154"/>
                  </a:cubicBezTo>
                  <a:cubicBezTo>
                    <a:pt x="3239" y="1154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318432" y="3233032"/>
              <a:ext cx="153520" cy="133090"/>
            </a:xfrm>
            <a:custGeom>
              <a:avLst/>
              <a:gdLst/>
              <a:ahLst/>
              <a:cxnLst/>
              <a:rect l="l" t="t" r="r" b="b"/>
              <a:pathLst>
                <a:path w="4982" h="4319" extrusionOk="0">
                  <a:moveTo>
                    <a:pt x="2491" y="0"/>
                  </a:moveTo>
                  <a:cubicBezTo>
                    <a:pt x="1117" y="0"/>
                    <a:pt x="1" y="1117"/>
                    <a:pt x="1" y="2503"/>
                  </a:cubicBezTo>
                  <a:lnTo>
                    <a:pt x="1" y="4319"/>
                  </a:lnTo>
                  <a:lnTo>
                    <a:pt x="1216" y="4319"/>
                  </a:lnTo>
                  <a:lnTo>
                    <a:pt x="1216" y="2454"/>
                  </a:lnTo>
                  <a:cubicBezTo>
                    <a:pt x="1216" y="1730"/>
                    <a:pt x="1792" y="1154"/>
                    <a:pt x="2516" y="1154"/>
                  </a:cubicBezTo>
                  <a:cubicBezTo>
                    <a:pt x="3240" y="1154"/>
                    <a:pt x="3816" y="1730"/>
                    <a:pt x="3816" y="2454"/>
                  </a:cubicBezTo>
                  <a:lnTo>
                    <a:pt x="3816" y="4319"/>
                  </a:lnTo>
                  <a:lnTo>
                    <a:pt x="4982" y="4319"/>
                  </a:lnTo>
                  <a:lnTo>
                    <a:pt x="4982" y="2503"/>
                  </a:lnTo>
                  <a:cubicBezTo>
                    <a:pt x="4982" y="1129"/>
                    <a:pt x="3866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436793" y="32330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6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804" y="1154"/>
                    <a:pt x="2515" y="1154"/>
                  </a:cubicBezTo>
                  <a:cubicBezTo>
                    <a:pt x="3239" y="1154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503"/>
                  </a:lnTo>
                  <a:cubicBezTo>
                    <a:pt x="4993" y="1129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555122" y="32330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17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804" y="1154"/>
                    <a:pt x="2527" y="1154"/>
                  </a:cubicBezTo>
                  <a:cubicBezTo>
                    <a:pt x="3251" y="1154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503"/>
                  </a:lnTo>
                  <a:cubicBezTo>
                    <a:pt x="4993" y="1129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907483" y="3362332"/>
              <a:ext cx="153921" cy="133090"/>
            </a:xfrm>
            <a:custGeom>
              <a:avLst/>
              <a:gdLst/>
              <a:ahLst/>
              <a:cxnLst/>
              <a:rect l="l" t="t" r="r" b="b"/>
              <a:pathLst>
                <a:path w="4995" h="4319" extrusionOk="0">
                  <a:moveTo>
                    <a:pt x="2504" y="0"/>
                  </a:moveTo>
                  <a:cubicBezTo>
                    <a:pt x="1130" y="0"/>
                    <a:pt x="1" y="1117"/>
                    <a:pt x="1" y="2503"/>
                  </a:cubicBezTo>
                  <a:lnTo>
                    <a:pt x="1" y="4319"/>
                  </a:lnTo>
                  <a:lnTo>
                    <a:pt x="1228" y="4319"/>
                  </a:lnTo>
                  <a:lnTo>
                    <a:pt x="1228" y="2454"/>
                  </a:lnTo>
                  <a:cubicBezTo>
                    <a:pt x="1228" y="1730"/>
                    <a:pt x="1804" y="1153"/>
                    <a:pt x="2528" y="1153"/>
                  </a:cubicBezTo>
                  <a:cubicBezTo>
                    <a:pt x="3252" y="1153"/>
                    <a:pt x="3829" y="1730"/>
                    <a:pt x="3829" y="2454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026214" y="33623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791" y="1153"/>
                    <a:pt x="2515" y="1153"/>
                  </a:cubicBezTo>
                  <a:cubicBezTo>
                    <a:pt x="3239" y="1153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144543" y="33623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804" y="1153"/>
                    <a:pt x="2515" y="1153"/>
                  </a:cubicBezTo>
                  <a:cubicBezTo>
                    <a:pt x="3239" y="1153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262873" y="3362332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29" y="0"/>
                    <a:pt x="0" y="1117"/>
                    <a:pt x="0" y="2503"/>
                  </a:cubicBezTo>
                  <a:lnTo>
                    <a:pt x="0" y="4319"/>
                  </a:lnTo>
                  <a:lnTo>
                    <a:pt x="1227" y="4319"/>
                  </a:lnTo>
                  <a:lnTo>
                    <a:pt x="1227" y="2454"/>
                  </a:lnTo>
                  <a:cubicBezTo>
                    <a:pt x="1227" y="1730"/>
                    <a:pt x="1804" y="1153"/>
                    <a:pt x="2528" y="1153"/>
                  </a:cubicBezTo>
                  <a:cubicBezTo>
                    <a:pt x="3252" y="1153"/>
                    <a:pt x="3828" y="1730"/>
                    <a:pt x="3828" y="2454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1381572" y="3362332"/>
              <a:ext cx="153520" cy="133090"/>
            </a:xfrm>
            <a:custGeom>
              <a:avLst/>
              <a:gdLst/>
              <a:ahLst/>
              <a:cxnLst/>
              <a:rect l="l" t="t" r="r" b="b"/>
              <a:pathLst>
                <a:path w="4982" h="4319" extrusionOk="0">
                  <a:moveTo>
                    <a:pt x="2491" y="0"/>
                  </a:moveTo>
                  <a:cubicBezTo>
                    <a:pt x="1117" y="0"/>
                    <a:pt x="1" y="1117"/>
                    <a:pt x="1" y="2503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792" y="1153"/>
                    <a:pt x="2516" y="1153"/>
                  </a:cubicBezTo>
                  <a:cubicBezTo>
                    <a:pt x="3240" y="1153"/>
                    <a:pt x="3829" y="1730"/>
                    <a:pt x="3829" y="2454"/>
                  </a:cubicBezTo>
                  <a:lnTo>
                    <a:pt x="3829" y="4319"/>
                  </a:lnTo>
                  <a:lnTo>
                    <a:pt x="4982" y="4319"/>
                  </a:lnTo>
                  <a:lnTo>
                    <a:pt x="4982" y="2503"/>
                  </a:lnTo>
                  <a:cubicBezTo>
                    <a:pt x="4982" y="1129"/>
                    <a:pt x="3878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1499902" y="3362332"/>
              <a:ext cx="153921" cy="133090"/>
            </a:xfrm>
            <a:custGeom>
              <a:avLst/>
              <a:gdLst/>
              <a:ahLst/>
              <a:cxnLst/>
              <a:rect l="l" t="t" r="r" b="b"/>
              <a:pathLst>
                <a:path w="4995" h="4319" extrusionOk="0">
                  <a:moveTo>
                    <a:pt x="2504" y="0"/>
                  </a:moveTo>
                  <a:cubicBezTo>
                    <a:pt x="1117" y="0"/>
                    <a:pt x="1" y="1117"/>
                    <a:pt x="1" y="2503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54"/>
                  </a:lnTo>
                  <a:cubicBezTo>
                    <a:pt x="1215" y="1730"/>
                    <a:pt x="1804" y="1153"/>
                    <a:pt x="2528" y="1153"/>
                  </a:cubicBezTo>
                  <a:cubicBezTo>
                    <a:pt x="3240" y="1153"/>
                    <a:pt x="3829" y="1730"/>
                    <a:pt x="3829" y="2454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503"/>
                  </a:lnTo>
                  <a:cubicBezTo>
                    <a:pt x="4994" y="1129"/>
                    <a:pt x="387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962704" y="3490091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503" y="1"/>
                  </a:moveTo>
                  <a:cubicBezTo>
                    <a:pt x="1129" y="1"/>
                    <a:pt x="0" y="1117"/>
                    <a:pt x="0" y="2504"/>
                  </a:cubicBezTo>
                  <a:lnTo>
                    <a:pt x="0" y="4320"/>
                  </a:lnTo>
                  <a:lnTo>
                    <a:pt x="1227" y="4320"/>
                  </a:lnTo>
                  <a:lnTo>
                    <a:pt x="1227" y="2455"/>
                  </a:lnTo>
                  <a:cubicBezTo>
                    <a:pt x="1227" y="1731"/>
                    <a:pt x="1804" y="1142"/>
                    <a:pt x="2527" y="1142"/>
                  </a:cubicBezTo>
                  <a:cubicBezTo>
                    <a:pt x="3251" y="1142"/>
                    <a:pt x="3828" y="1731"/>
                    <a:pt x="3828" y="2455"/>
                  </a:cubicBezTo>
                  <a:lnTo>
                    <a:pt x="3828" y="4320"/>
                  </a:lnTo>
                  <a:lnTo>
                    <a:pt x="4993" y="4320"/>
                  </a:lnTo>
                  <a:lnTo>
                    <a:pt x="4993" y="2504"/>
                  </a:lnTo>
                  <a:cubicBezTo>
                    <a:pt x="4993" y="1117"/>
                    <a:pt x="387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081403" y="3490091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491" y="1"/>
                  </a:moveTo>
                  <a:cubicBezTo>
                    <a:pt x="1117" y="1"/>
                    <a:pt x="0" y="1117"/>
                    <a:pt x="0" y="2504"/>
                  </a:cubicBezTo>
                  <a:lnTo>
                    <a:pt x="0" y="4320"/>
                  </a:lnTo>
                  <a:lnTo>
                    <a:pt x="1215" y="4320"/>
                  </a:lnTo>
                  <a:lnTo>
                    <a:pt x="1215" y="2455"/>
                  </a:lnTo>
                  <a:cubicBezTo>
                    <a:pt x="1215" y="1731"/>
                    <a:pt x="1792" y="1142"/>
                    <a:pt x="2516" y="1142"/>
                  </a:cubicBezTo>
                  <a:cubicBezTo>
                    <a:pt x="3239" y="1142"/>
                    <a:pt x="3828" y="1731"/>
                    <a:pt x="3828" y="2455"/>
                  </a:cubicBezTo>
                  <a:lnTo>
                    <a:pt x="3828" y="4320"/>
                  </a:lnTo>
                  <a:lnTo>
                    <a:pt x="4994" y="4320"/>
                  </a:lnTo>
                  <a:lnTo>
                    <a:pt x="4994" y="2504"/>
                  </a:lnTo>
                  <a:cubicBezTo>
                    <a:pt x="4994" y="1117"/>
                    <a:pt x="387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199733" y="3490091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503" y="1"/>
                  </a:moveTo>
                  <a:cubicBezTo>
                    <a:pt x="1117" y="1"/>
                    <a:pt x="1" y="1117"/>
                    <a:pt x="1" y="2504"/>
                  </a:cubicBezTo>
                  <a:lnTo>
                    <a:pt x="1" y="4320"/>
                  </a:lnTo>
                  <a:lnTo>
                    <a:pt x="1215" y="4320"/>
                  </a:lnTo>
                  <a:lnTo>
                    <a:pt x="1215" y="2455"/>
                  </a:lnTo>
                  <a:cubicBezTo>
                    <a:pt x="1215" y="1731"/>
                    <a:pt x="1804" y="1142"/>
                    <a:pt x="2528" y="1142"/>
                  </a:cubicBezTo>
                  <a:cubicBezTo>
                    <a:pt x="3239" y="1142"/>
                    <a:pt x="3828" y="1731"/>
                    <a:pt x="3828" y="2455"/>
                  </a:cubicBezTo>
                  <a:lnTo>
                    <a:pt x="3828" y="4320"/>
                  </a:lnTo>
                  <a:lnTo>
                    <a:pt x="4994" y="4320"/>
                  </a:lnTo>
                  <a:lnTo>
                    <a:pt x="4994" y="2504"/>
                  </a:lnTo>
                  <a:cubicBezTo>
                    <a:pt x="4994" y="1117"/>
                    <a:pt x="387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318432" y="3490091"/>
              <a:ext cx="153520" cy="133121"/>
            </a:xfrm>
            <a:custGeom>
              <a:avLst/>
              <a:gdLst/>
              <a:ahLst/>
              <a:cxnLst/>
              <a:rect l="l" t="t" r="r" b="b"/>
              <a:pathLst>
                <a:path w="4982" h="4320" extrusionOk="0">
                  <a:moveTo>
                    <a:pt x="2491" y="1"/>
                  </a:moveTo>
                  <a:cubicBezTo>
                    <a:pt x="1117" y="1"/>
                    <a:pt x="1" y="1117"/>
                    <a:pt x="1" y="2504"/>
                  </a:cubicBezTo>
                  <a:lnTo>
                    <a:pt x="1" y="4320"/>
                  </a:lnTo>
                  <a:lnTo>
                    <a:pt x="1216" y="4320"/>
                  </a:lnTo>
                  <a:lnTo>
                    <a:pt x="1216" y="2455"/>
                  </a:lnTo>
                  <a:cubicBezTo>
                    <a:pt x="1216" y="1731"/>
                    <a:pt x="1792" y="1142"/>
                    <a:pt x="2516" y="1142"/>
                  </a:cubicBezTo>
                  <a:cubicBezTo>
                    <a:pt x="3240" y="1142"/>
                    <a:pt x="3816" y="1731"/>
                    <a:pt x="3816" y="2455"/>
                  </a:cubicBezTo>
                  <a:lnTo>
                    <a:pt x="3816" y="4320"/>
                  </a:lnTo>
                  <a:lnTo>
                    <a:pt x="4982" y="4320"/>
                  </a:lnTo>
                  <a:lnTo>
                    <a:pt x="4982" y="2504"/>
                  </a:lnTo>
                  <a:cubicBezTo>
                    <a:pt x="4982" y="1117"/>
                    <a:pt x="3866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436793" y="3490091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491" y="1"/>
                  </a:moveTo>
                  <a:cubicBezTo>
                    <a:pt x="1116" y="1"/>
                    <a:pt x="0" y="1117"/>
                    <a:pt x="0" y="2504"/>
                  </a:cubicBezTo>
                  <a:lnTo>
                    <a:pt x="0" y="4320"/>
                  </a:lnTo>
                  <a:lnTo>
                    <a:pt x="1215" y="4320"/>
                  </a:lnTo>
                  <a:lnTo>
                    <a:pt x="1215" y="2455"/>
                  </a:lnTo>
                  <a:cubicBezTo>
                    <a:pt x="1215" y="1731"/>
                    <a:pt x="1804" y="1142"/>
                    <a:pt x="2515" y="1142"/>
                  </a:cubicBezTo>
                  <a:cubicBezTo>
                    <a:pt x="3239" y="1142"/>
                    <a:pt x="3828" y="1731"/>
                    <a:pt x="3828" y="2455"/>
                  </a:cubicBezTo>
                  <a:lnTo>
                    <a:pt x="3828" y="4320"/>
                  </a:lnTo>
                  <a:lnTo>
                    <a:pt x="4993" y="4320"/>
                  </a:lnTo>
                  <a:lnTo>
                    <a:pt x="4993" y="2504"/>
                  </a:lnTo>
                  <a:cubicBezTo>
                    <a:pt x="4993" y="1117"/>
                    <a:pt x="387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555122" y="3490091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503" y="1"/>
                  </a:moveTo>
                  <a:cubicBezTo>
                    <a:pt x="1117" y="1"/>
                    <a:pt x="0" y="1117"/>
                    <a:pt x="0" y="2504"/>
                  </a:cubicBezTo>
                  <a:lnTo>
                    <a:pt x="0" y="4320"/>
                  </a:lnTo>
                  <a:lnTo>
                    <a:pt x="1215" y="4320"/>
                  </a:lnTo>
                  <a:lnTo>
                    <a:pt x="1215" y="2455"/>
                  </a:lnTo>
                  <a:cubicBezTo>
                    <a:pt x="1215" y="1731"/>
                    <a:pt x="1804" y="1142"/>
                    <a:pt x="2527" y="1142"/>
                  </a:cubicBezTo>
                  <a:cubicBezTo>
                    <a:pt x="3251" y="1142"/>
                    <a:pt x="3828" y="1731"/>
                    <a:pt x="3828" y="2455"/>
                  </a:cubicBezTo>
                  <a:lnTo>
                    <a:pt x="3828" y="4320"/>
                  </a:lnTo>
                  <a:lnTo>
                    <a:pt x="4993" y="4320"/>
                  </a:lnTo>
                  <a:lnTo>
                    <a:pt x="4993" y="2504"/>
                  </a:lnTo>
                  <a:cubicBezTo>
                    <a:pt x="4993" y="1117"/>
                    <a:pt x="387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907483" y="3619390"/>
              <a:ext cx="153921" cy="133121"/>
            </a:xfrm>
            <a:custGeom>
              <a:avLst/>
              <a:gdLst/>
              <a:ahLst/>
              <a:cxnLst/>
              <a:rect l="l" t="t" r="r" b="b"/>
              <a:pathLst>
                <a:path w="4995" h="4320" extrusionOk="0">
                  <a:moveTo>
                    <a:pt x="2504" y="1"/>
                  </a:moveTo>
                  <a:cubicBezTo>
                    <a:pt x="1130" y="1"/>
                    <a:pt x="1" y="1117"/>
                    <a:pt x="1" y="2504"/>
                  </a:cubicBezTo>
                  <a:lnTo>
                    <a:pt x="1" y="4319"/>
                  </a:lnTo>
                  <a:lnTo>
                    <a:pt x="1228" y="4319"/>
                  </a:lnTo>
                  <a:lnTo>
                    <a:pt x="1228" y="2455"/>
                  </a:lnTo>
                  <a:cubicBezTo>
                    <a:pt x="1228" y="1731"/>
                    <a:pt x="1804" y="1142"/>
                    <a:pt x="2528" y="1142"/>
                  </a:cubicBezTo>
                  <a:cubicBezTo>
                    <a:pt x="3252" y="1142"/>
                    <a:pt x="3829" y="1731"/>
                    <a:pt x="3829" y="2455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504"/>
                  </a:lnTo>
                  <a:cubicBezTo>
                    <a:pt x="4994" y="1117"/>
                    <a:pt x="387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026214" y="3619390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491" y="1"/>
                  </a:moveTo>
                  <a:cubicBezTo>
                    <a:pt x="1117" y="1"/>
                    <a:pt x="0" y="1117"/>
                    <a:pt x="0" y="2504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5"/>
                  </a:lnTo>
                  <a:cubicBezTo>
                    <a:pt x="1215" y="1731"/>
                    <a:pt x="1791" y="1142"/>
                    <a:pt x="2515" y="1142"/>
                  </a:cubicBezTo>
                  <a:cubicBezTo>
                    <a:pt x="3239" y="1142"/>
                    <a:pt x="3828" y="1731"/>
                    <a:pt x="3828" y="2455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4"/>
                  </a:lnTo>
                  <a:cubicBezTo>
                    <a:pt x="4994" y="1117"/>
                    <a:pt x="387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144543" y="3619390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491" y="1"/>
                  </a:moveTo>
                  <a:cubicBezTo>
                    <a:pt x="1117" y="1"/>
                    <a:pt x="0" y="1117"/>
                    <a:pt x="0" y="2504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55"/>
                  </a:lnTo>
                  <a:cubicBezTo>
                    <a:pt x="1215" y="1731"/>
                    <a:pt x="1804" y="1142"/>
                    <a:pt x="2515" y="1142"/>
                  </a:cubicBezTo>
                  <a:cubicBezTo>
                    <a:pt x="3239" y="1142"/>
                    <a:pt x="3828" y="1731"/>
                    <a:pt x="3828" y="2455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4"/>
                  </a:lnTo>
                  <a:cubicBezTo>
                    <a:pt x="4994" y="1117"/>
                    <a:pt x="387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262873" y="3619390"/>
              <a:ext cx="153890" cy="133121"/>
            </a:xfrm>
            <a:custGeom>
              <a:avLst/>
              <a:gdLst/>
              <a:ahLst/>
              <a:cxnLst/>
              <a:rect l="l" t="t" r="r" b="b"/>
              <a:pathLst>
                <a:path w="4994" h="4320" extrusionOk="0">
                  <a:moveTo>
                    <a:pt x="2503" y="1"/>
                  </a:moveTo>
                  <a:cubicBezTo>
                    <a:pt x="1129" y="1"/>
                    <a:pt x="0" y="1117"/>
                    <a:pt x="0" y="2504"/>
                  </a:cubicBezTo>
                  <a:lnTo>
                    <a:pt x="0" y="4319"/>
                  </a:lnTo>
                  <a:lnTo>
                    <a:pt x="1227" y="4319"/>
                  </a:lnTo>
                  <a:lnTo>
                    <a:pt x="1227" y="2455"/>
                  </a:lnTo>
                  <a:cubicBezTo>
                    <a:pt x="1227" y="1731"/>
                    <a:pt x="1804" y="1142"/>
                    <a:pt x="2528" y="1142"/>
                  </a:cubicBezTo>
                  <a:cubicBezTo>
                    <a:pt x="3252" y="1142"/>
                    <a:pt x="3828" y="1731"/>
                    <a:pt x="3828" y="2455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504"/>
                  </a:lnTo>
                  <a:cubicBezTo>
                    <a:pt x="4994" y="1117"/>
                    <a:pt x="3877" y="1"/>
                    <a:pt x="2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381572" y="3619390"/>
              <a:ext cx="153520" cy="133121"/>
            </a:xfrm>
            <a:custGeom>
              <a:avLst/>
              <a:gdLst/>
              <a:ahLst/>
              <a:cxnLst/>
              <a:rect l="l" t="t" r="r" b="b"/>
              <a:pathLst>
                <a:path w="4982" h="4320" extrusionOk="0">
                  <a:moveTo>
                    <a:pt x="2491" y="1"/>
                  </a:moveTo>
                  <a:cubicBezTo>
                    <a:pt x="1117" y="1"/>
                    <a:pt x="1" y="1117"/>
                    <a:pt x="1" y="2504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55"/>
                  </a:lnTo>
                  <a:cubicBezTo>
                    <a:pt x="1215" y="1731"/>
                    <a:pt x="1792" y="1142"/>
                    <a:pt x="2516" y="1142"/>
                  </a:cubicBezTo>
                  <a:cubicBezTo>
                    <a:pt x="3240" y="1142"/>
                    <a:pt x="3829" y="1731"/>
                    <a:pt x="3829" y="2455"/>
                  </a:cubicBezTo>
                  <a:lnTo>
                    <a:pt x="3829" y="4319"/>
                  </a:lnTo>
                  <a:lnTo>
                    <a:pt x="4982" y="4319"/>
                  </a:lnTo>
                  <a:lnTo>
                    <a:pt x="4982" y="2504"/>
                  </a:lnTo>
                  <a:cubicBezTo>
                    <a:pt x="4982" y="1117"/>
                    <a:pt x="3878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499902" y="3619390"/>
              <a:ext cx="153921" cy="133121"/>
            </a:xfrm>
            <a:custGeom>
              <a:avLst/>
              <a:gdLst/>
              <a:ahLst/>
              <a:cxnLst/>
              <a:rect l="l" t="t" r="r" b="b"/>
              <a:pathLst>
                <a:path w="4995" h="4320" extrusionOk="0">
                  <a:moveTo>
                    <a:pt x="2504" y="1"/>
                  </a:moveTo>
                  <a:cubicBezTo>
                    <a:pt x="1117" y="1"/>
                    <a:pt x="1" y="1117"/>
                    <a:pt x="1" y="2504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55"/>
                  </a:lnTo>
                  <a:cubicBezTo>
                    <a:pt x="1215" y="1731"/>
                    <a:pt x="1804" y="1142"/>
                    <a:pt x="2528" y="1142"/>
                  </a:cubicBezTo>
                  <a:cubicBezTo>
                    <a:pt x="3240" y="1142"/>
                    <a:pt x="3829" y="1731"/>
                    <a:pt x="3829" y="2455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504"/>
                  </a:lnTo>
                  <a:cubicBezTo>
                    <a:pt x="4994" y="1117"/>
                    <a:pt x="387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962704" y="37426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29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27" y="4319"/>
                  </a:lnTo>
                  <a:lnTo>
                    <a:pt x="1227" y="2442"/>
                  </a:lnTo>
                  <a:cubicBezTo>
                    <a:pt x="1227" y="1718"/>
                    <a:pt x="1804" y="1141"/>
                    <a:pt x="2527" y="1141"/>
                  </a:cubicBezTo>
                  <a:cubicBezTo>
                    <a:pt x="3251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491"/>
                  </a:lnTo>
                  <a:cubicBezTo>
                    <a:pt x="4993" y="1117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1081403" y="37426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792" y="1141"/>
                    <a:pt x="2516" y="1141"/>
                  </a:cubicBezTo>
                  <a:cubicBezTo>
                    <a:pt x="3239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1199733" y="37426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17" y="0"/>
                    <a:pt x="1" y="1117"/>
                    <a:pt x="1" y="2491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804" y="1141"/>
                    <a:pt x="2528" y="1141"/>
                  </a:cubicBezTo>
                  <a:cubicBezTo>
                    <a:pt x="3239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318432" y="3742650"/>
              <a:ext cx="153520" cy="133090"/>
            </a:xfrm>
            <a:custGeom>
              <a:avLst/>
              <a:gdLst/>
              <a:ahLst/>
              <a:cxnLst/>
              <a:rect l="l" t="t" r="r" b="b"/>
              <a:pathLst>
                <a:path w="4982" h="4319" extrusionOk="0">
                  <a:moveTo>
                    <a:pt x="2491" y="0"/>
                  </a:moveTo>
                  <a:cubicBezTo>
                    <a:pt x="1117" y="0"/>
                    <a:pt x="1" y="1117"/>
                    <a:pt x="1" y="2491"/>
                  </a:cubicBezTo>
                  <a:lnTo>
                    <a:pt x="1" y="4319"/>
                  </a:lnTo>
                  <a:lnTo>
                    <a:pt x="1216" y="4319"/>
                  </a:lnTo>
                  <a:lnTo>
                    <a:pt x="1216" y="2442"/>
                  </a:lnTo>
                  <a:cubicBezTo>
                    <a:pt x="1216" y="1718"/>
                    <a:pt x="1792" y="1141"/>
                    <a:pt x="2516" y="1141"/>
                  </a:cubicBezTo>
                  <a:cubicBezTo>
                    <a:pt x="3240" y="1141"/>
                    <a:pt x="3816" y="1718"/>
                    <a:pt x="3816" y="2442"/>
                  </a:cubicBezTo>
                  <a:lnTo>
                    <a:pt x="3816" y="4319"/>
                  </a:lnTo>
                  <a:lnTo>
                    <a:pt x="4982" y="4319"/>
                  </a:lnTo>
                  <a:lnTo>
                    <a:pt x="4982" y="2491"/>
                  </a:lnTo>
                  <a:cubicBezTo>
                    <a:pt x="4982" y="1117"/>
                    <a:pt x="3866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436793" y="37426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6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804" y="1141"/>
                    <a:pt x="2515" y="1141"/>
                  </a:cubicBezTo>
                  <a:cubicBezTo>
                    <a:pt x="3239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491"/>
                  </a:lnTo>
                  <a:cubicBezTo>
                    <a:pt x="4993" y="1117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555122" y="37426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17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804" y="1141"/>
                    <a:pt x="2527" y="1141"/>
                  </a:cubicBezTo>
                  <a:cubicBezTo>
                    <a:pt x="3251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3" y="4319"/>
                  </a:lnTo>
                  <a:lnTo>
                    <a:pt x="4993" y="2491"/>
                  </a:lnTo>
                  <a:cubicBezTo>
                    <a:pt x="4993" y="1117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907483" y="3871950"/>
              <a:ext cx="153921" cy="133090"/>
            </a:xfrm>
            <a:custGeom>
              <a:avLst/>
              <a:gdLst/>
              <a:ahLst/>
              <a:cxnLst/>
              <a:rect l="l" t="t" r="r" b="b"/>
              <a:pathLst>
                <a:path w="4995" h="4319" extrusionOk="0">
                  <a:moveTo>
                    <a:pt x="2504" y="0"/>
                  </a:moveTo>
                  <a:cubicBezTo>
                    <a:pt x="1130" y="0"/>
                    <a:pt x="1" y="1117"/>
                    <a:pt x="1" y="2491"/>
                  </a:cubicBezTo>
                  <a:lnTo>
                    <a:pt x="1" y="4319"/>
                  </a:lnTo>
                  <a:lnTo>
                    <a:pt x="1228" y="4319"/>
                  </a:lnTo>
                  <a:lnTo>
                    <a:pt x="1228" y="2442"/>
                  </a:lnTo>
                  <a:cubicBezTo>
                    <a:pt x="1228" y="1718"/>
                    <a:pt x="1804" y="1141"/>
                    <a:pt x="2528" y="1141"/>
                  </a:cubicBezTo>
                  <a:cubicBezTo>
                    <a:pt x="3252" y="1141"/>
                    <a:pt x="3829" y="1718"/>
                    <a:pt x="3829" y="2442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026214" y="38719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791" y="1141"/>
                    <a:pt x="2515" y="1141"/>
                  </a:cubicBezTo>
                  <a:cubicBezTo>
                    <a:pt x="3239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144543" y="38719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491" y="0"/>
                  </a:moveTo>
                  <a:cubicBezTo>
                    <a:pt x="1117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804" y="1141"/>
                    <a:pt x="2515" y="1141"/>
                  </a:cubicBezTo>
                  <a:cubicBezTo>
                    <a:pt x="3239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7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262873" y="3871950"/>
              <a:ext cx="153890" cy="133090"/>
            </a:xfrm>
            <a:custGeom>
              <a:avLst/>
              <a:gdLst/>
              <a:ahLst/>
              <a:cxnLst/>
              <a:rect l="l" t="t" r="r" b="b"/>
              <a:pathLst>
                <a:path w="4994" h="4319" extrusionOk="0">
                  <a:moveTo>
                    <a:pt x="2503" y="0"/>
                  </a:moveTo>
                  <a:cubicBezTo>
                    <a:pt x="1129" y="0"/>
                    <a:pt x="0" y="1117"/>
                    <a:pt x="0" y="2491"/>
                  </a:cubicBezTo>
                  <a:lnTo>
                    <a:pt x="0" y="4319"/>
                  </a:lnTo>
                  <a:lnTo>
                    <a:pt x="1227" y="4319"/>
                  </a:lnTo>
                  <a:lnTo>
                    <a:pt x="1227" y="2442"/>
                  </a:lnTo>
                  <a:cubicBezTo>
                    <a:pt x="1227" y="1718"/>
                    <a:pt x="1804" y="1141"/>
                    <a:pt x="2528" y="1141"/>
                  </a:cubicBezTo>
                  <a:cubicBezTo>
                    <a:pt x="3252" y="1141"/>
                    <a:pt x="3828" y="1718"/>
                    <a:pt x="3828" y="2442"/>
                  </a:cubicBezTo>
                  <a:lnTo>
                    <a:pt x="3828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7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81572" y="3871950"/>
              <a:ext cx="153520" cy="133090"/>
            </a:xfrm>
            <a:custGeom>
              <a:avLst/>
              <a:gdLst/>
              <a:ahLst/>
              <a:cxnLst/>
              <a:rect l="l" t="t" r="r" b="b"/>
              <a:pathLst>
                <a:path w="4982" h="4319" extrusionOk="0">
                  <a:moveTo>
                    <a:pt x="2491" y="0"/>
                  </a:moveTo>
                  <a:cubicBezTo>
                    <a:pt x="1117" y="0"/>
                    <a:pt x="1" y="1117"/>
                    <a:pt x="1" y="2491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792" y="1141"/>
                    <a:pt x="2516" y="1141"/>
                  </a:cubicBezTo>
                  <a:cubicBezTo>
                    <a:pt x="3240" y="1141"/>
                    <a:pt x="3829" y="1718"/>
                    <a:pt x="3829" y="2442"/>
                  </a:cubicBezTo>
                  <a:lnTo>
                    <a:pt x="3829" y="4319"/>
                  </a:lnTo>
                  <a:lnTo>
                    <a:pt x="4982" y="4319"/>
                  </a:lnTo>
                  <a:lnTo>
                    <a:pt x="4982" y="2491"/>
                  </a:lnTo>
                  <a:cubicBezTo>
                    <a:pt x="4982" y="1117"/>
                    <a:pt x="3878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499902" y="3871950"/>
              <a:ext cx="153921" cy="133090"/>
            </a:xfrm>
            <a:custGeom>
              <a:avLst/>
              <a:gdLst/>
              <a:ahLst/>
              <a:cxnLst/>
              <a:rect l="l" t="t" r="r" b="b"/>
              <a:pathLst>
                <a:path w="4995" h="4319" extrusionOk="0">
                  <a:moveTo>
                    <a:pt x="2504" y="0"/>
                  </a:moveTo>
                  <a:cubicBezTo>
                    <a:pt x="1117" y="0"/>
                    <a:pt x="1" y="1117"/>
                    <a:pt x="1" y="2491"/>
                  </a:cubicBezTo>
                  <a:lnTo>
                    <a:pt x="1" y="4319"/>
                  </a:lnTo>
                  <a:lnTo>
                    <a:pt x="1215" y="4319"/>
                  </a:lnTo>
                  <a:lnTo>
                    <a:pt x="1215" y="2442"/>
                  </a:lnTo>
                  <a:cubicBezTo>
                    <a:pt x="1215" y="1718"/>
                    <a:pt x="1804" y="1141"/>
                    <a:pt x="2528" y="1141"/>
                  </a:cubicBezTo>
                  <a:cubicBezTo>
                    <a:pt x="3240" y="1141"/>
                    <a:pt x="3829" y="1718"/>
                    <a:pt x="3829" y="2442"/>
                  </a:cubicBezTo>
                  <a:lnTo>
                    <a:pt x="3829" y="4319"/>
                  </a:lnTo>
                  <a:lnTo>
                    <a:pt x="4994" y="4319"/>
                  </a:lnTo>
                  <a:lnTo>
                    <a:pt x="4994" y="2491"/>
                  </a:lnTo>
                  <a:cubicBezTo>
                    <a:pt x="4994" y="1117"/>
                    <a:pt x="387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-563496" y="-17772"/>
            <a:ext cx="1334959" cy="2294022"/>
            <a:chOff x="912677" y="-457201"/>
            <a:chExt cx="1334959" cy="1485874"/>
          </a:xfrm>
        </p:grpSpPr>
        <p:sp>
          <p:nvSpPr>
            <p:cNvPr id="325" name="Google Shape;325;p26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6"/>
          <p:cNvSpPr/>
          <p:nvPr/>
        </p:nvSpPr>
        <p:spPr>
          <a:xfrm>
            <a:off x="-50" y="1038300"/>
            <a:ext cx="1028700" cy="19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ctrTitle"/>
          </p:nvPr>
        </p:nvSpPr>
        <p:spPr>
          <a:xfrm>
            <a:off x="1390375" y="1545950"/>
            <a:ext cx="54948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Hupo" panose="02010800040101010101" pitchFamily="2" charset="-122"/>
                <a:ea typeface="STHupo" panose="02010800040101010101" pitchFamily="2" charset="-122"/>
              </a:rPr>
              <a:t>Git/GitHub</a:t>
            </a:r>
            <a:endParaRPr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grpSp>
        <p:nvGrpSpPr>
          <p:cNvPr id="381" name="Google Shape;381;p26"/>
          <p:cNvGrpSpPr/>
          <p:nvPr/>
        </p:nvGrpSpPr>
        <p:grpSpPr>
          <a:xfrm>
            <a:off x="116859" y="4221545"/>
            <a:ext cx="794882" cy="828632"/>
            <a:chOff x="2747509" y="475829"/>
            <a:chExt cx="677129" cy="705879"/>
          </a:xfrm>
        </p:grpSpPr>
        <p:sp>
          <p:nvSpPr>
            <p:cNvPr id="382" name="Google Shape;382;p26"/>
            <p:cNvSpPr/>
            <p:nvPr/>
          </p:nvSpPr>
          <p:spPr>
            <a:xfrm>
              <a:off x="3039758" y="594559"/>
              <a:ext cx="98331" cy="173550"/>
            </a:xfrm>
            <a:custGeom>
              <a:avLst/>
              <a:gdLst/>
              <a:ahLst/>
              <a:cxnLst/>
              <a:rect l="l" t="t" r="r" b="b"/>
              <a:pathLst>
                <a:path w="3191" h="5632" extrusionOk="0">
                  <a:moveTo>
                    <a:pt x="1472" y="0"/>
                  </a:moveTo>
                  <a:cubicBezTo>
                    <a:pt x="0" y="0"/>
                    <a:pt x="1472" y="5631"/>
                    <a:pt x="1472" y="5631"/>
                  </a:cubicBezTo>
                  <a:cubicBezTo>
                    <a:pt x="1472" y="5631"/>
                    <a:pt x="3190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068478" y="53406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8" y="0"/>
                    <a:pt x="1" y="258"/>
                    <a:pt x="1" y="565"/>
                  </a:cubicBezTo>
                  <a:cubicBezTo>
                    <a:pt x="1" y="871"/>
                    <a:pt x="258" y="1117"/>
                    <a:pt x="565" y="1117"/>
                  </a:cubicBezTo>
                  <a:cubicBezTo>
                    <a:pt x="872" y="1117"/>
                    <a:pt x="1117" y="871"/>
                    <a:pt x="1117" y="565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068478" y="475829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58"/>
                    <a:pt x="1" y="565"/>
                  </a:cubicBezTo>
                  <a:cubicBezTo>
                    <a:pt x="1" y="872"/>
                    <a:pt x="258" y="1117"/>
                    <a:pt x="565" y="1117"/>
                  </a:cubicBezTo>
                  <a:cubicBezTo>
                    <a:pt x="872" y="1117"/>
                    <a:pt x="1117" y="872"/>
                    <a:pt x="1117" y="565"/>
                  </a:cubicBezTo>
                  <a:cubicBezTo>
                    <a:pt x="1117" y="258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039758" y="889428"/>
              <a:ext cx="98331" cy="173581"/>
            </a:xfrm>
            <a:custGeom>
              <a:avLst/>
              <a:gdLst/>
              <a:ahLst/>
              <a:cxnLst/>
              <a:rect l="l" t="t" r="r" b="b"/>
              <a:pathLst>
                <a:path w="3191" h="5633" extrusionOk="0">
                  <a:moveTo>
                    <a:pt x="1472" y="1"/>
                  </a:moveTo>
                  <a:cubicBezTo>
                    <a:pt x="1472" y="1"/>
                    <a:pt x="0" y="5632"/>
                    <a:pt x="1472" y="5632"/>
                  </a:cubicBezTo>
                  <a:cubicBezTo>
                    <a:pt x="3190" y="5632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068478" y="108904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59"/>
                    <a:pt x="258" y="1117"/>
                    <a:pt x="565" y="1117"/>
                  </a:cubicBezTo>
                  <a:cubicBezTo>
                    <a:pt x="872" y="1117"/>
                    <a:pt x="1117" y="859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068478" y="114725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60"/>
                    <a:pt x="258" y="1117"/>
                    <a:pt x="565" y="1117"/>
                  </a:cubicBezTo>
                  <a:cubicBezTo>
                    <a:pt x="872" y="1117"/>
                    <a:pt x="1117" y="860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13275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4172" y="1"/>
                  </a:moveTo>
                  <a:cubicBezTo>
                    <a:pt x="2503" y="1"/>
                    <a:pt x="0" y="759"/>
                    <a:pt x="0" y="759"/>
                  </a:cubicBezTo>
                  <a:cubicBezTo>
                    <a:pt x="0" y="759"/>
                    <a:pt x="2503" y="1413"/>
                    <a:pt x="4172" y="1413"/>
                  </a:cubicBezTo>
                  <a:cubicBezTo>
                    <a:pt x="5006" y="1413"/>
                    <a:pt x="5632" y="1249"/>
                    <a:pt x="5632" y="759"/>
                  </a:cubicBezTo>
                  <a:cubicBezTo>
                    <a:pt x="5632" y="190"/>
                    <a:pt x="5006" y="1"/>
                    <a:pt x="4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331977" y="82101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9" y="0"/>
                    <a:pt x="1" y="258"/>
                    <a:pt x="1" y="564"/>
                  </a:cubicBezTo>
                  <a:cubicBezTo>
                    <a:pt x="1" y="871"/>
                    <a:pt x="259" y="1117"/>
                    <a:pt x="565" y="1117"/>
                  </a:cubicBezTo>
                  <a:cubicBezTo>
                    <a:pt x="872" y="1117"/>
                    <a:pt x="1117" y="871"/>
                    <a:pt x="1117" y="564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390587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86583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1461" y="1"/>
                  </a:moveTo>
                  <a:cubicBezTo>
                    <a:pt x="626" y="1"/>
                    <a:pt x="1" y="190"/>
                    <a:pt x="1" y="759"/>
                  </a:cubicBezTo>
                  <a:cubicBezTo>
                    <a:pt x="1" y="1249"/>
                    <a:pt x="626" y="1413"/>
                    <a:pt x="1461" y="1413"/>
                  </a:cubicBezTo>
                  <a:cubicBezTo>
                    <a:pt x="3129" y="1413"/>
                    <a:pt x="5632" y="759"/>
                    <a:pt x="5632" y="759"/>
                  </a:cubicBezTo>
                  <a:cubicBezTo>
                    <a:pt x="5632" y="759"/>
                    <a:pt x="312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805718" y="821019"/>
              <a:ext cx="34081" cy="34420"/>
            </a:xfrm>
            <a:custGeom>
              <a:avLst/>
              <a:gdLst/>
              <a:ahLst/>
              <a:cxnLst/>
              <a:rect l="l" t="t" r="r" b="b"/>
              <a:pathLst>
                <a:path w="1106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60" y="1117"/>
                    <a:pt x="1105" y="871"/>
                    <a:pt x="1105" y="564"/>
                  </a:cubicBezTo>
                  <a:cubicBezTo>
                    <a:pt x="1105" y="258"/>
                    <a:pt x="860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747509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3039358" y="784349"/>
              <a:ext cx="91921" cy="87361"/>
            </a:xfrm>
            <a:custGeom>
              <a:avLst/>
              <a:gdLst/>
              <a:ahLst/>
              <a:cxnLst/>
              <a:rect l="l" t="t" r="r" b="b"/>
              <a:pathLst>
                <a:path w="2983" h="2835" extrusionOk="0">
                  <a:moveTo>
                    <a:pt x="1485" y="0"/>
                  </a:moveTo>
                  <a:lnTo>
                    <a:pt x="1032" y="932"/>
                  </a:lnTo>
                  <a:lnTo>
                    <a:pt x="1" y="1080"/>
                  </a:lnTo>
                  <a:lnTo>
                    <a:pt x="749" y="1804"/>
                  </a:lnTo>
                  <a:lnTo>
                    <a:pt x="565" y="2834"/>
                  </a:lnTo>
                  <a:lnTo>
                    <a:pt x="1485" y="2356"/>
                  </a:lnTo>
                  <a:lnTo>
                    <a:pt x="2418" y="2834"/>
                  </a:lnTo>
                  <a:lnTo>
                    <a:pt x="2234" y="1804"/>
                  </a:lnTo>
                  <a:lnTo>
                    <a:pt x="2982" y="1080"/>
                  </a:lnTo>
                  <a:lnTo>
                    <a:pt x="1952" y="93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978868" y="708359"/>
              <a:ext cx="73401" cy="73371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1" y="0"/>
                  </a:moveTo>
                  <a:lnTo>
                    <a:pt x="238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935419" y="664879"/>
              <a:ext cx="22310" cy="22310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724" y="724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904018" y="63347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36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878318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209" y="22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978868" y="892448"/>
              <a:ext cx="73401" cy="73771"/>
            </a:xfrm>
            <a:custGeom>
              <a:avLst/>
              <a:gdLst/>
              <a:ahLst/>
              <a:cxnLst/>
              <a:rect l="l" t="t" r="r" b="b"/>
              <a:pathLst>
                <a:path w="2382" h="2394" extrusionOk="0">
                  <a:moveTo>
                    <a:pt x="1" y="2393"/>
                  </a:moveTo>
                  <a:lnTo>
                    <a:pt x="238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935419" y="987358"/>
              <a:ext cx="22310" cy="21940"/>
            </a:xfrm>
            <a:custGeom>
              <a:avLst/>
              <a:gdLst/>
              <a:ahLst/>
              <a:cxnLst/>
              <a:rect l="l" t="t" r="r" b="b"/>
              <a:pathLst>
                <a:path w="724" h="712" extrusionOk="0">
                  <a:moveTo>
                    <a:pt x="724" y="0"/>
                  </a:moveTo>
                  <a:lnTo>
                    <a:pt x="0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904018" y="102969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0"/>
                  </a:moveTo>
                  <a:lnTo>
                    <a:pt x="1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878318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1"/>
                  </a:moveTo>
                  <a:lnTo>
                    <a:pt x="1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124808" y="708359"/>
              <a:ext cx="73371" cy="73371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2381" y="0"/>
                  </a:moveTo>
                  <a:lnTo>
                    <a:pt x="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219317" y="664879"/>
              <a:ext cx="22341" cy="22310"/>
            </a:xfrm>
            <a:custGeom>
              <a:avLst/>
              <a:gdLst/>
              <a:ahLst/>
              <a:cxnLst/>
              <a:rect l="l" t="t" r="r" b="b"/>
              <a:pathLst>
                <a:path w="725" h="724" extrusionOk="0">
                  <a:moveTo>
                    <a:pt x="1" y="724"/>
                  </a:moveTo>
                  <a:lnTo>
                    <a:pt x="725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261657" y="63347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369"/>
                  </a:moveTo>
                  <a:lnTo>
                    <a:pt x="36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292287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1" y="221"/>
                  </a:moveTo>
                  <a:lnTo>
                    <a:pt x="20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124808" y="892448"/>
              <a:ext cx="73371" cy="73771"/>
            </a:xfrm>
            <a:custGeom>
              <a:avLst/>
              <a:gdLst/>
              <a:ahLst/>
              <a:cxnLst/>
              <a:rect l="l" t="t" r="r" b="b"/>
              <a:pathLst>
                <a:path w="2381" h="2394" extrusionOk="0">
                  <a:moveTo>
                    <a:pt x="2381" y="239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219317" y="987358"/>
              <a:ext cx="22341" cy="21940"/>
            </a:xfrm>
            <a:custGeom>
              <a:avLst/>
              <a:gdLst/>
              <a:ahLst/>
              <a:cxnLst/>
              <a:rect l="l" t="t" r="r" b="b"/>
              <a:pathLst>
                <a:path w="725" h="712" extrusionOk="0">
                  <a:moveTo>
                    <a:pt x="1" y="0"/>
                  </a:moveTo>
                  <a:lnTo>
                    <a:pt x="725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261657" y="102969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0"/>
                  </a:moveTo>
                  <a:lnTo>
                    <a:pt x="369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292287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" y="1"/>
                  </a:moveTo>
                  <a:lnTo>
                    <a:pt x="209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-36" y="2954292"/>
            <a:ext cx="1028671" cy="1162387"/>
            <a:chOff x="2615559" y="2227754"/>
            <a:chExt cx="823069" cy="930058"/>
          </a:xfrm>
        </p:grpSpPr>
        <p:sp>
          <p:nvSpPr>
            <p:cNvPr id="412" name="Google Shape;412;p26"/>
            <p:cNvSpPr/>
            <p:nvPr/>
          </p:nvSpPr>
          <p:spPr>
            <a:xfrm>
              <a:off x="2615559" y="2227754"/>
              <a:ext cx="823069" cy="930058"/>
            </a:xfrm>
            <a:custGeom>
              <a:avLst/>
              <a:gdLst/>
              <a:ahLst/>
              <a:cxnLst/>
              <a:rect l="l" t="t" r="r" b="b"/>
              <a:pathLst>
                <a:path w="26710" h="30182" extrusionOk="0">
                  <a:moveTo>
                    <a:pt x="1" y="1"/>
                  </a:moveTo>
                  <a:lnTo>
                    <a:pt x="1" y="30182"/>
                  </a:lnTo>
                  <a:lnTo>
                    <a:pt x="26710" y="30182"/>
                  </a:lnTo>
                  <a:lnTo>
                    <a:pt x="26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678329" y="2295824"/>
              <a:ext cx="697159" cy="797338"/>
            </a:xfrm>
            <a:custGeom>
              <a:avLst/>
              <a:gdLst/>
              <a:ahLst/>
              <a:cxnLst/>
              <a:rect l="l" t="t" r="r" b="b"/>
              <a:pathLst>
                <a:path w="22624" h="25875" extrusionOk="0">
                  <a:moveTo>
                    <a:pt x="0" y="0"/>
                  </a:moveTo>
                  <a:lnTo>
                    <a:pt x="0" y="25875"/>
                  </a:lnTo>
                  <a:lnTo>
                    <a:pt x="22624" y="25875"/>
                  </a:lnTo>
                  <a:lnTo>
                    <a:pt x="226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729359" y="2354034"/>
              <a:ext cx="595469" cy="681289"/>
            </a:xfrm>
            <a:custGeom>
              <a:avLst/>
              <a:gdLst/>
              <a:ahLst/>
              <a:cxnLst/>
              <a:rect l="l" t="t" r="r" b="b"/>
              <a:pathLst>
                <a:path w="19324" h="22109" extrusionOk="0">
                  <a:moveTo>
                    <a:pt x="1" y="1"/>
                  </a:moveTo>
                  <a:lnTo>
                    <a:pt x="1" y="22109"/>
                  </a:lnTo>
                  <a:lnTo>
                    <a:pt x="19324" y="22109"/>
                  </a:lnTo>
                  <a:lnTo>
                    <a:pt x="19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784548" y="2417544"/>
              <a:ext cx="484720" cy="554269"/>
            </a:xfrm>
            <a:custGeom>
              <a:avLst/>
              <a:gdLst/>
              <a:ahLst/>
              <a:cxnLst/>
              <a:rect l="l" t="t" r="r" b="b"/>
              <a:pathLst>
                <a:path w="15730" h="17987" extrusionOk="0">
                  <a:moveTo>
                    <a:pt x="1" y="1"/>
                  </a:moveTo>
                  <a:lnTo>
                    <a:pt x="1" y="17987"/>
                  </a:lnTo>
                  <a:lnTo>
                    <a:pt x="15729" y="17987"/>
                  </a:lnTo>
                  <a:lnTo>
                    <a:pt x="15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835979" y="2476154"/>
              <a:ext cx="382260" cy="437049"/>
            </a:xfrm>
            <a:custGeom>
              <a:avLst/>
              <a:gdLst/>
              <a:ahLst/>
              <a:cxnLst/>
              <a:rect l="l" t="t" r="r" b="b"/>
              <a:pathLst>
                <a:path w="12405" h="14183" extrusionOk="0">
                  <a:moveTo>
                    <a:pt x="0" y="0"/>
                  </a:moveTo>
                  <a:lnTo>
                    <a:pt x="0" y="14183"/>
                  </a:lnTo>
                  <a:lnTo>
                    <a:pt x="12404" y="14183"/>
                  </a:lnTo>
                  <a:lnTo>
                    <a:pt x="1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882478" y="2529063"/>
              <a:ext cx="289260" cy="330861"/>
            </a:xfrm>
            <a:custGeom>
              <a:avLst/>
              <a:gdLst/>
              <a:ahLst/>
              <a:cxnLst/>
              <a:rect l="l" t="t" r="r" b="b"/>
              <a:pathLst>
                <a:path w="9387" h="10737" extrusionOk="0">
                  <a:moveTo>
                    <a:pt x="0" y="1"/>
                  </a:moveTo>
                  <a:lnTo>
                    <a:pt x="0" y="10736"/>
                  </a:lnTo>
                  <a:lnTo>
                    <a:pt x="9386" y="10736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928608" y="2582003"/>
              <a:ext cx="197000" cy="224980"/>
            </a:xfrm>
            <a:custGeom>
              <a:avLst/>
              <a:gdLst/>
              <a:ahLst/>
              <a:cxnLst/>
              <a:rect l="l" t="t" r="r" b="b"/>
              <a:pathLst>
                <a:path w="6393" h="7301" extrusionOk="0">
                  <a:moveTo>
                    <a:pt x="0" y="1"/>
                  </a:moveTo>
                  <a:lnTo>
                    <a:pt x="0" y="7300"/>
                  </a:lnTo>
                  <a:lnTo>
                    <a:pt x="6392" y="7300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975478" y="2635313"/>
              <a:ext cx="103230" cy="118360"/>
            </a:xfrm>
            <a:custGeom>
              <a:avLst/>
              <a:gdLst/>
              <a:ahLst/>
              <a:cxnLst/>
              <a:rect l="l" t="t" r="r" b="b"/>
              <a:pathLst>
                <a:path w="3350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3350" y="3841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6"/>
          <p:cNvSpPr/>
          <p:nvPr/>
        </p:nvSpPr>
        <p:spPr>
          <a:xfrm>
            <a:off x="5659177" y="4516440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6524402" y="36561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117864" y="186537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7419413" y="858600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722950" y="108571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6491414" y="3724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8115238" y="1026775"/>
            <a:ext cx="1028700" cy="10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6"/>
          <p:cNvGrpSpPr/>
          <p:nvPr/>
        </p:nvGrpSpPr>
        <p:grpSpPr>
          <a:xfrm>
            <a:off x="8115346" y="1038698"/>
            <a:ext cx="1028713" cy="1001793"/>
            <a:chOff x="2327870" y="1425147"/>
            <a:chExt cx="462780" cy="450669"/>
          </a:xfrm>
        </p:grpSpPr>
        <p:sp>
          <p:nvSpPr>
            <p:cNvPr id="443" name="Google Shape;443;p26"/>
            <p:cNvSpPr/>
            <p:nvPr/>
          </p:nvSpPr>
          <p:spPr>
            <a:xfrm>
              <a:off x="232787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42123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51464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608009" y="1425147"/>
              <a:ext cx="89240" cy="89641"/>
            </a:xfrm>
            <a:custGeom>
              <a:avLst/>
              <a:gdLst/>
              <a:ahLst/>
              <a:cxnLst/>
              <a:rect l="l" t="t" r="r" b="b"/>
              <a:pathLst>
                <a:path w="2896" h="2909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908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70137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327870" y="151549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421239" y="151549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514640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608009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701379" y="151549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32787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421239" y="160584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51464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608009" y="160584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01379" y="160584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327870" y="169622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421239" y="169622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514640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608009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701379" y="169622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327870" y="178657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421239" y="178657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514640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608009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701379" y="178657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7463938" y="2777163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3820902" y="78855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8115288" y="0"/>
            <a:ext cx="1028700" cy="10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6"/>
          <p:cNvGrpSpPr/>
          <p:nvPr/>
        </p:nvGrpSpPr>
        <p:grpSpPr>
          <a:xfrm>
            <a:off x="8215320" y="104837"/>
            <a:ext cx="828635" cy="828626"/>
            <a:chOff x="2181560" y="549169"/>
            <a:chExt cx="381859" cy="381890"/>
          </a:xfrm>
        </p:grpSpPr>
        <p:sp>
          <p:nvSpPr>
            <p:cNvPr id="472" name="Google Shape;472;p26"/>
            <p:cNvSpPr/>
            <p:nvPr/>
          </p:nvSpPr>
          <p:spPr>
            <a:xfrm>
              <a:off x="2353940" y="549169"/>
              <a:ext cx="37841" cy="35961"/>
            </a:xfrm>
            <a:custGeom>
              <a:avLst/>
              <a:gdLst/>
              <a:ahLst/>
              <a:cxnLst/>
              <a:rect l="l" t="t" r="r" b="b"/>
              <a:pathLst>
                <a:path w="1228" h="1167" extrusionOk="0">
                  <a:moveTo>
                    <a:pt x="614" y="1"/>
                  </a:moveTo>
                  <a:lnTo>
                    <a:pt x="479" y="467"/>
                  </a:lnTo>
                  <a:lnTo>
                    <a:pt x="1" y="443"/>
                  </a:lnTo>
                  <a:lnTo>
                    <a:pt x="406" y="713"/>
                  </a:lnTo>
                  <a:lnTo>
                    <a:pt x="234" y="1166"/>
                  </a:lnTo>
                  <a:lnTo>
                    <a:pt x="614" y="872"/>
                  </a:lnTo>
                  <a:lnTo>
                    <a:pt x="995" y="1166"/>
                  </a:lnTo>
                  <a:lnTo>
                    <a:pt x="823" y="713"/>
                  </a:lnTo>
                  <a:lnTo>
                    <a:pt x="1228" y="443"/>
                  </a:lnTo>
                  <a:lnTo>
                    <a:pt x="749" y="46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357360" y="613819"/>
              <a:ext cx="31031" cy="30661"/>
            </a:xfrm>
            <a:custGeom>
              <a:avLst/>
              <a:gdLst/>
              <a:ahLst/>
              <a:cxnLst/>
              <a:rect l="l" t="t" r="r" b="b"/>
              <a:pathLst>
                <a:path w="1007" h="995" extrusionOk="0">
                  <a:moveTo>
                    <a:pt x="503" y="1"/>
                  </a:moveTo>
                  <a:lnTo>
                    <a:pt x="381" y="381"/>
                  </a:lnTo>
                  <a:lnTo>
                    <a:pt x="0" y="492"/>
                  </a:lnTo>
                  <a:lnTo>
                    <a:pt x="381" y="614"/>
                  </a:lnTo>
                  <a:lnTo>
                    <a:pt x="503" y="995"/>
                  </a:lnTo>
                  <a:lnTo>
                    <a:pt x="626" y="614"/>
                  </a:lnTo>
                  <a:lnTo>
                    <a:pt x="1006" y="492"/>
                  </a:lnTo>
                  <a:lnTo>
                    <a:pt x="626" y="38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353940" y="895098"/>
              <a:ext cx="37841" cy="35961"/>
            </a:xfrm>
            <a:custGeom>
              <a:avLst/>
              <a:gdLst/>
              <a:ahLst/>
              <a:cxnLst/>
              <a:rect l="l" t="t" r="r" b="b"/>
              <a:pathLst>
                <a:path w="1228" h="1167" extrusionOk="0">
                  <a:moveTo>
                    <a:pt x="234" y="1"/>
                  </a:moveTo>
                  <a:lnTo>
                    <a:pt x="406" y="455"/>
                  </a:lnTo>
                  <a:lnTo>
                    <a:pt x="1" y="725"/>
                  </a:lnTo>
                  <a:lnTo>
                    <a:pt x="479" y="700"/>
                  </a:lnTo>
                  <a:lnTo>
                    <a:pt x="614" y="1166"/>
                  </a:lnTo>
                  <a:lnTo>
                    <a:pt x="749" y="700"/>
                  </a:lnTo>
                  <a:lnTo>
                    <a:pt x="1228" y="725"/>
                  </a:lnTo>
                  <a:lnTo>
                    <a:pt x="823" y="455"/>
                  </a:lnTo>
                  <a:lnTo>
                    <a:pt x="995" y="1"/>
                  </a:lnTo>
                  <a:lnTo>
                    <a:pt x="614" y="29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357360" y="835748"/>
              <a:ext cx="31031" cy="30661"/>
            </a:xfrm>
            <a:custGeom>
              <a:avLst/>
              <a:gdLst/>
              <a:ahLst/>
              <a:cxnLst/>
              <a:rect l="l" t="t" r="r" b="b"/>
              <a:pathLst>
                <a:path w="1007" h="995" extrusionOk="0">
                  <a:moveTo>
                    <a:pt x="503" y="1"/>
                  </a:moveTo>
                  <a:lnTo>
                    <a:pt x="381" y="381"/>
                  </a:lnTo>
                  <a:lnTo>
                    <a:pt x="0" y="491"/>
                  </a:lnTo>
                  <a:lnTo>
                    <a:pt x="381" y="614"/>
                  </a:lnTo>
                  <a:lnTo>
                    <a:pt x="503" y="994"/>
                  </a:lnTo>
                  <a:lnTo>
                    <a:pt x="626" y="614"/>
                  </a:lnTo>
                  <a:lnTo>
                    <a:pt x="1006" y="491"/>
                  </a:lnTo>
                  <a:lnTo>
                    <a:pt x="626" y="38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234100" y="600599"/>
              <a:ext cx="37471" cy="37471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859" y="0"/>
                  </a:moveTo>
                  <a:lnTo>
                    <a:pt x="540" y="369"/>
                  </a:lnTo>
                  <a:lnTo>
                    <a:pt x="111" y="123"/>
                  </a:lnTo>
                  <a:lnTo>
                    <a:pt x="356" y="553"/>
                  </a:lnTo>
                  <a:lnTo>
                    <a:pt x="1" y="872"/>
                  </a:lnTo>
                  <a:lnTo>
                    <a:pt x="467" y="773"/>
                  </a:lnTo>
                  <a:lnTo>
                    <a:pt x="675" y="1215"/>
                  </a:lnTo>
                  <a:lnTo>
                    <a:pt x="725" y="737"/>
                  </a:lnTo>
                  <a:lnTo>
                    <a:pt x="1215" y="688"/>
                  </a:lnTo>
                  <a:lnTo>
                    <a:pt x="774" y="479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283250" y="650119"/>
              <a:ext cx="21971" cy="21570"/>
            </a:xfrm>
            <a:custGeom>
              <a:avLst/>
              <a:gdLst/>
              <a:ahLst/>
              <a:cxnLst/>
              <a:rect l="l" t="t" r="r" b="b"/>
              <a:pathLst>
                <a:path w="713" h="700" extrusionOk="0">
                  <a:moveTo>
                    <a:pt x="1" y="1"/>
                  </a:moveTo>
                  <a:lnTo>
                    <a:pt x="185" y="356"/>
                  </a:lnTo>
                  <a:lnTo>
                    <a:pt x="1" y="700"/>
                  </a:lnTo>
                  <a:lnTo>
                    <a:pt x="356" y="528"/>
                  </a:lnTo>
                  <a:lnTo>
                    <a:pt x="712" y="700"/>
                  </a:lnTo>
                  <a:lnTo>
                    <a:pt x="528" y="356"/>
                  </a:lnTo>
                  <a:lnTo>
                    <a:pt x="712" y="1"/>
                  </a:lnTo>
                  <a:lnTo>
                    <a:pt x="35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265870" y="632369"/>
              <a:ext cx="9090" cy="9460"/>
            </a:xfrm>
            <a:custGeom>
              <a:avLst/>
              <a:gdLst/>
              <a:ahLst/>
              <a:cxnLst/>
              <a:rect l="l" t="t" r="r" b="b"/>
              <a:pathLst>
                <a:path w="295" h="307" extrusionOk="0">
                  <a:moveTo>
                    <a:pt x="295" y="30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314250" y="681118"/>
              <a:ext cx="20061" cy="20061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1" y="1"/>
                  </a:moveTo>
                  <a:lnTo>
                    <a:pt x="651" y="65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342230" y="708729"/>
              <a:ext cx="4561" cy="493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1" y="0"/>
                  </a:moveTo>
                  <a:lnTo>
                    <a:pt x="148" y="16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355449" y="721948"/>
              <a:ext cx="4591" cy="4961"/>
            </a:xfrm>
            <a:custGeom>
              <a:avLst/>
              <a:gdLst/>
              <a:ahLst/>
              <a:cxnLst/>
              <a:rect l="l" t="t" r="r" b="b"/>
              <a:pathLst>
                <a:path w="149" h="161" extrusionOk="0">
                  <a:moveTo>
                    <a:pt x="1" y="1"/>
                  </a:moveTo>
                  <a:lnTo>
                    <a:pt x="148" y="16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473810" y="840679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540" y="0"/>
                  </a:moveTo>
                  <a:lnTo>
                    <a:pt x="479" y="479"/>
                  </a:lnTo>
                  <a:lnTo>
                    <a:pt x="0" y="540"/>
                  </a:lnTo>
                  <a:lnTo>
                    <a:pt x="442" y="736"/>
                  </a:lnTo>
                  <a:lnTo>
                    <a:pt x="344" y="1215"/>
                  </a:lnTo>
                  <a:lnTo>
                    <a:pt x="675" y="859"/>
                  </a:lnTo>
                  <a:lnTo>
                    <a:pt x="1092" y="1092"/>
                  </a:lnTo>
                  <a:lnTo>
                    <a:pt x="859" y="675"/>
                  </a:lnTo>
                  <a:lnTo>
                    <a:pt x="1215" y="344"/>
                  </a:lnTo>
                  <a:lnTo>
                    <a:pt x="1215" y="344"/>
                  </a:lnTo>
                  <a:lnTo>
                    <a:pt x="736" y="442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40160" y="807029"/>
              <a:ext cx="21940" cy="2194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0" y="0"/>
                  </a:moveTo>
                  <a:lnTo>
                    <a:pt x="184" y="356"/>
                  </a:lnTo>
                  <a:lnTo>
                    <a:pt x="0" y="712"/>
                  </a:lnTo>
                  <a:lnTo>
                    <a:pt x="356" y="528"/>
                  </a:lnTo>
                  <a:lnTo>
                    <a:pt x="712" y="712"/>
                  </a:lnTo>
                  <a:lnTo>
                    <a:pt x="528" y="356"/>
                  </a:lnTo>
                  <a:lnTo>
                    <a:pt x="712" y="0"/>
                  </a:lnTo>
                  <a:lnTo>
                    <a:pt x="356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470020" y="836888"/>
              <a:ext cx="9491" cy="9491"/>
            </a:xfrm>
            <a:custGeom>
              <a:avLst/>
              <a:gdLst/>
              <a:ahLst/>
              <a:cxnLst/>
              <a:rect l="l" t="t" r="r" b="b"/>
              <a:pathLst>
                <a:path w="308" h="308" extrusionOk="0">
                  <a:moveTo>
                    <a:pt x="0" y="0"/>
                  </a:moveTo>
                  <a:lnTo>
                    <a:pt x="307" y="30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410670" y="777539"/>
              <a:ext cx="20061" cy="20061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0" y="65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398560" y="765059"/>
              <a:ext cx="4561" cy="493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148" y="16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385340" y="752209"/>
              <a:ext cx="4561" cy="4561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47" y="14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473810" y="600599"/>
              <a:ext cx="37440" cy="37471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344" y="0"/>
                  </a:moveTo>
                  <a:lnTo>
                    <a:pt x="442" y="479"/>
                  </a:lnTo>
                  <a:lnTo>
                    <a:pt x="0" y="688"/>
                  </a:lnTo>
                  <a:lnTo>
                    <a:pt x="479" y="737"/>
                  </a:lnTo>
                  <a:lnTo>
                    <a:pt x="540" y="1215"/>
                  </a:lnTo>
                  <a:lnTo>
                    <a:pt x="736" y="773"/>
                  </a:lnTo>
                  <a:lnTo>
                    <a:pt x="1215" y="872"/>
                  </a:lnTo>
                  <a:lnTo>
                    <a:pt x="859" y="553"/>
                  </a:lnTo>
                  <a:lnTo>
                    <a:pt x="1092" y="123"/>
                  </a:lnTo>
                  <a:lnTo>
                    <a:pt x="675" y="36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440160" y="650119"/>
              <a:ext cx="21940" cy="21570"/>
            </a:xfrm>
            <a:custGeom>
              <a:avLst/>
              <a:gdLst/>
              <a:ahLst/>
              <a:cxnLst/>
              <a:rect l="l" t="t" r="r" b="b"/>
              <a:pathLst>
                <a:path w="712" h="700" extrusionOk="0">
                  <a:moveTo>
                    <a:pt x="0" y="1"/>
                  </a:moveTo>
                  <a:lnTo>
                    <a:pt x="184" y="356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356" y="528"/>
                  </a:lnTo>
                  <a:lnTo>
                    <a:pt x="712" y="700"/>
                  </a:lnTo>
                  <a:lnTo>
                    <a:pt x="528" y="356"/>
                  </a:lnTo>
                  <a:lnTo>
                    <a:pt x="712" y="1"/>
                  </a:lnTo>
                  <a:lnTo>
                    <a:pt x="356" y="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470020" y="632369"/>
              <a:ext cx="9491" cy="9460"/>
            </a:xfrm>
            <a:custGeom>
              <a:avLst/>
              <a:gdLst/>
              <a:ahLst/>
              <a:cxnLst/>
              <a:rect l="l" t="t" r="r" b="b"/>
              <a:pathLst>
                <a:path w="308" h="307" extrusionOk="0">
                  <a:moveTo>
                    <a:pt x="0" y="307"/>
                  </a:moveTo>
                  <a:lnTo>
                    <a:pt x="307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410670" y="681118"/>
              <a:ext cx="20061" cy="20061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0" y="1"/>
                  </a:moveTo>
                  <a:lnTo>
                    <a:pt x="0" y="65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398560" y="708729"/>
              <a:ext cx="4561" cy="493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148" y="0"/>
                  </a:moveTo>
                  <a:lnTo>
                    <a:pt x="1" y="16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385340" y="721948"/>
              <a:ext cx="4561" cy="4961"/>
            </a:xfrm>
            <a:custGeom>
              <a:avLst/>
              <a:gdLst/>
              <a:ahLst/>
              <a:cxnLst/>
              <a:rect l="l" t="t" r="r" b="b"/>
              <a:pathLst>
                <a:path w="148" h="161" extrusionOk="0">
                  <a:moveTo>
                    <a:pt x="147" y="1"/>
                  </a:moveTo>
                  <a:lnTo>
                    <a:pt x="0" y="16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234100" y="840679"/>
              <a:ext cx="37471" cy="37440"/>
            </a:xfrm>
            <a:custGeom>
              <a:avLst/>
              <a:gdLst/>
              <a:ahLst/>
              <a:cxnLst/>
              <a:rect l="l" t="t" r="r" b="b"/>
              <a:pathLst>
                <a:path w="1216" h="1215" extrusionOk="0">
                  <a:moveTo>
                    <a:pt x="675" y="0"/>
                  </a:moveTo>
                  <a:lnTo>
                    <a:pt x="467" y="442"/>
                  </a:lnTo>
                  <a:lnTo>
                    <a:pt x="1" y="344"/>
                  </a:lnTo>
                  <a:lnTo>
                    <a:pt x="356" y="675"/>
                  </a:lnTo>
                  <a:lnTo>
                    <a:pt x="111" y="1092"/>
                  </a:lnTo>
                  <a:lnTo>
                    <a:pt x="540" y="859"/>
                  </a:lnTo>
                  <a:lnTo>
                    <a:pt x="859" y="1215"/>
                  </a:lnTo>
                  <a:lnTo>
                    <a:pt x="859" y="1215"/>
                  </a:lnTo>
                  <a:lnTo>
                    <a:pt x="774" y="736"/>
                  </a:lnTo>
                  <a:lnTo>
                    <a:pt x="1215" y="540"/>
                  </a:lnTo>
                  <a:lnTo>
                    <a:pt x="725" y="47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283250" y="807029"/>
              <a:ext cx="21971" cy="21940"/>
            </a:xfrm>
            <a:custGeom>
              <a:avLst/>
              <a:gdLst/>
              <a:ahLst/>
              <a:cxnLst/>
              <a:rect l="l" t="t" r="r" b="b"/>
              <a:pathLst>
                <a:path w="713" h="712" extrusionOk="0">
                  <a:moveTo>
                    <a:pt x="1" y="0"/>
                  </a:moveTo>
                  <a:lnTo>
                    <a:pt x="185" y="356"/>
                  </a:lnTo>
                  <a:lnTo>
                    <a:pt x="1" y="712"/>
                  </a:lnTo>
                  <a:lnTo>
                    <a:pt x="1" y="712"/>
                  </a:lnTo>
                  <a:lnTo>
                    <a:pt x="356" y="528"/>
                  </a:lnTo>
                  <a:lnTo>
                    <a:pt x="712" y="712"/>
                  </a:lnTo>
                  <a:lnTo>
                    <a:pt x="528" y="356"/>
                  </a:lnTo>
                  <a:lnTo>
                    <a:pt x="712" y="0"/>
                  </a:lnTo>
                  <a:lnTo>
                    <a:pt x="356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265870" y="836888"/>
              <a:ext cx="9090" cy="9491"/>
            </a:xfrm>
            <a:custGeom>
              <a:avLst/>
              <a:gdLst/>
              <a:ahLst/>
              <a:cxnLst/>
              <a:rect l="l" t="t" r="r" b="b"/>
              <a:pathLst>
                <a:path w="295" h="308" extrusionOk="0">
                  <a:moveTo>
                    <a:pt x="295" y="0"/>
                  </a:moveTo>
                  <a:lnTo>
                    <a:pt x="0" y="30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314250" y="777539"/>
              <a:ext cx="20061" cy="20061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1" y="650"/>
                  </a:moveTo>
                  <a:lnTo>
                    <a:pt x="65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342230" y="765059"/>
              <a:ext cx="4561" cy="493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1" y="160"/>
                  </a:moveTo>
                  <a:lnTo>
                    <a:pt x="14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355449" y="752209"/>
              <a:ext cx="4591" cy="4561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47"/>
                  </a:moveTo>
                  <a:lnTo>
                    <a:pt x="14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181560" y="720438"/>
              <a:ext cx="36331" cy="37841"/>
            </a:xfrm>
            <a:custGeom>
              <a:avLst/>
              <a:gdLst/>
              <a:ahLst/>
              <a:cxnLst/>
              <a:rect l="l" t="t" r="r" b="b"/>
              <a:pathLst>
                <a:path w="1179" h="1228" extrusionOk="0">
                  <a:moveTo>
                    <a:pt x="454" y="1"/>
                  </a:moveTo>
                  <a:lnTo>
                    <a:pt x="467" y="491"/>
                  </a:lnTo>
                  <a:lnTo>
                    <a:pt x="0" y="614"/>
                  </a:lnTo>
                  <a:lnTo>
                    <a:pt x="467" y="749"/>
                  </a:lnTo>
                  <a:lnTo>
                    <a:pt x="454" y="1228"/>
                  </a:lnTo>
                  <a:lnTo>
                    <a:pt x="724" y="823"/>
                  </a:lnTo>
                  <a:lnTo>
                    <a:pt x="1178" y="994"/>
                  </a:lnTo>
                  <a:lnTo>
                    <a:pt x="871" y="614"/>
                  </a:lnTo>
                  <a:lnTo>
                    <a:pt x="1178" y="234"/>
                  </a:lnTo>
                  <a:lnTo>
                    <a:pt x="1178" y="234"/>
                  </a:lnTo>
                  <a:lnTo>
                    <a:pt x="724" y="406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246210" y="724229"/>
              <a:ext cx="31031" cy="30661"/>
            </a:xfrm>
            <a:custGeom>
              <a:avLst/>
              <a:gdLst/>
              <a:ahLst/>
              <a:cxnLst/>
              <a:rect l="l" t="t" r="r" b="b"/>
              <a:pathLst>
                <a:path w="1007" h="995" extrusionOk="0">
                  <a:moveTo>
                    <a:pt x="503" y="0"/>
                  </a:moveTo>
                  <a:lnTo>
                    <a:pt x="381" y="368"/>
                  </a:lnTo>
                  <a:lnTo>
                    <a:pt x="0" y="491"/>
                  </a:lnTo>
                  <a:lnTo>
                    <a:pt x="381" y="614"/>
                  </a:lnTo>
                  <a:lnTo>
                    <a:pt x="503" y="994"/>
                  </a:lnTo>
                  <a:lnTo>
                    <a:pt x="626" y="614"/>
                  </a:lnTo>
                  <a:lnTo>
                    <a:pt x="1006" y="491"/>
                  </a:lnTo>
                  <a:lnTo>
                    <a:pt x="626" y="36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527490" y="720438"/>
              <a:ext cx="35930" cy="37841"/>
            </a:xfrm>
            <a:custGeom>
              <a:avLst/>
              <a:gdLst/>
              <a:ahLst/>
              <a:cxnLst/>
              <a:rect l="l" t="t" r="r" b="b"/>
              <a:pathLst>
                <a:path w="1166" h="1228" extrusionOk="0">
                  <a:moveTo>
                    <a:pt x="724" y="1"/>
                  </a:moveTo>
                  <a:lnTo>
                    <a:pt x="454" y="406"/>
                  </a:lnTo>
                  <a:lnTo>
                    <a:pt x="0" y="234"/>
                  </a:lnTo>
                  <a:lnTo>
                    <a:pt x="307" y="614"/>
                  </a:lnTo>
                  <a:lnTo>
                    <a:pt x="0" y="994"/>
                  </a:lnTo>
                  <a:lnTo>
                    <a:pt x="454" y="823"/>
                  </a:lnTo>
                  <a:lnTo>
                    <a:pt x="724" y="1228"/>
                  </a:lnTo>
                  <a:lnTo>
                    <a:pt x="699" y="749"/>
                  </a:lnTo>
                  <a:lnTo>
                    <a:pt x="1166" y="614"/>
                  </a:lnTo>
                  <a:lnTo>
                    <a:pt x="699" y="491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468109" y="724229"/>
              <a:ext cx="31062" cy="30661"/>
            </a:xfrm>
            <a:custGeom>
              <a:avLst/>
              <a:gdLst/>
              <a:ahLst/>
              <a:cxnLst/>
              <a:rect l="l" t="t" r="r" b="b"/>
              <a:pathLst>
                <a:path w="1008" h="995" extrusionOk="0">
                  <a:moveTo>
                    <a:pt x="504" y="0"/>
                  </a:moveTo>
                  <a:lnTo>
                    <a:pt x="381" y="368"/>
                  </a:lnTo>
                  <a:lnTo>
                    <a:pt x="1" y="491"/>
                  </a:lnTo>
                  <a:lnTo>
                    <a:pt x="381" y="614"/>
                  </a:lnTo>
                  <a:lnTo>
                    <a:pt x="504" y="994"/>
                  </a:lnTo>
                  <a:lnTo>
                    <a:pt x="627" y="614"/>
                  </a:lnTo>
                  <a:lnTo>
                    <a:pt x="1007" y="491"/>
                  </a:lnTo>
                  <a:lnTo>
                    <a:pt x="627" y="36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364910" y="731778"/>
              <a:ext cx="15531" cy="15161"/>
            </a:xfrm>
            <a:custGeom>
              <a:avLst/>
              <a:gdLst/>
              <a:ahLst/>
              <a:cxnLst/>
              <a:rect l="l" t="t" r="r" b="b"/>
              <a:pathLst>
                <a:path w="504" h="492" extrusionOk="0">
                  <a:moveTo>
                    <a:pt x="246" y="1"/>
                  </a:moveTo>
                  <a:cubicBezTo>
                    <a:pt x="111" y="1"/>
                    <a:pt x="1" y="111"/>
                    <a:pt x="1" y="246"/>
                  </a:cubicBezTo>
                  <a:cubicBezTo>
                    <a:pt x="1" y="381"/>
                    <a:pt x="111" y="491"/>
                    <a:pt x="246" y="491"/>
                  </a:cubicBezTo>
                  <a:cubicBezTo>
                    <a:pt x="393" y="491"/>
                    <a:pt x="504" y="381"/>
                    <a:pt x="504" y="246"/>
                  </a:cubicBezTo>
                  <a:cubicBezTo>
                    <a:pt x="504" y="111"/>
                    <a:pt x="39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26"/>
          <p:cNvSpPr/>
          <p:nvPr/>
        </p:nvSpPr>
        <p:spPr>
          <a:xfrm>
            <a:off x="6225163" y="244361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2911177" y="44486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C40326A-7064-62B0-04A6-F34632CCB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66"/>
          <a:stretch/>
        </p:blipFill>
        <p:spPr>
          <a:xfrm>
            <a:off x="1306297" y="-173527"/>
            <a:ext cx="895375" cy="20854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4B362CC-0F5C-06A0-12F8-98BED60C87AA}"/>
              </a:ext>
            </a:extLst>
          </p:cNvPr>
          <p:cNvGrpSpPr/>
          <p:nvPr/>
        </p:nvGrpSpPr>
        <p:grpSpPr>
          <a:xfrm>
            <a:off x="278547" y="1252869"/>
            <a:ext cx="384502" cy="1509384"/>
            <a:chOff x="316181" y="220155"/>
            <a:chExt cx="384502" cy="1509384"/>
          </a:xfrm>
        </p:grpSpPr>
        <p:sp>
          <p:nvSpPr>
            <p:cNvPr id="5" name="Google Shape;844;p31">
              <a:extLst>
                <a:ext uri="{FF2B5EF4-FFF2-40B4-BE49-F238E27FC236}">
                  <a16:creationId xmlns:a16="http://schemas.microsoft.com/office/drawing/2014/main" id="{460CC54B-5A8E-43C4-6E3F-90D654A26FC2}"/>
                </a:ext>
              </a:extLst>
            </p:cNvPr>
            <p:cNvSpPr/>
            <p:nvPr/>
          </p:nvSpPr>
          <p:spPr>
            <a:xfrm>
              <a:off x="316181" y="220155"/>
              <a:ext cx="384502" cy="385193"/>
            </a:xfrm>
            <a:custGeom>
              <a:avLst/>
              <a:gdLst/>
              <a:ahLst/>
              <a:cxnLst/>
              <a:rect l="l" t="t" r="r" b="b"/>
              <a:pathLst>
                <a:path w="5866" h="5877" extrusionOk="0">
                  <a:moveTo>
                    <a:pt x="3988" y="0"/>
                  </a:moveTo>
                  <a:lnTo>
                    <a:pt x="2872" y="1693"/>
                  </a:lnTo>
                  <a:lnTo>
                    <a:pt x="1596" y="123"/>
                  </a:lnTo>
                  <a:lnTo>
                    <a:pt x="2013" y="2098"/>
                  </a:lnTo>
                  <a:lnTo>
                    <a:pt x="1" y="1889"/>
                  </a:lnTo>
                  <a:lnTo>
                    <a:pt x="1" y="1889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2"/>
                  </a:lnTo>
                  <a:lnTo>
                    <a:pt x="1890" y="5877"/>
                  </a:lnTo>
                  <a:lnTo>
                    <a:pt x="2994" y="4184"/>
                  </a:lnTo>
                  <a:lnTo>
                    <a:pt x="4270" y="5754"/>
                  </a:lnTo>
                  <a:lnTo>
                    <a:pt x="3853" y="3766"/>
                  </a:lnTo>
                  <a:lnTo>
                    <a:pt x="5865" y="3987"/>
                  </a:lnTo>
                  <a:lnTo>
                    <a:pt x="4172" y="2871"/>
                  </a:lnTo>
                  <a:lnTo>
                    <a:pt x="5755" y="1607"/>
                  </a:lnTo>
                  <a:lnTo>
                    <a:pt x="3767" y="2012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5;p31">
              <a:extLst>
                <a:ext uri="{FF2B5EF4-FFF2-40B4-BE49-F238E27FC236}">
                  <a16:creationId xmlns:a16="http://schemas.microsoft.com/office/drawing/2014/main" id="{7407A2A5-533E-ADCB-C552-04F6AAF50772}"/>
                </a:ext>
              </a:extLst>
            </p:cNvPr>
            <p:cNvSpPr/>
            <p:nvPr/>
          </p:nvSpPr>
          <p:spPr>
            <a:xfrm>
              <a:off x="316181" y="1345067"/>
              <a:ext cx="384502" cy="384472"/>
            </a:xfrm>
            <a:custGeom>
              <a:avLst/>
              <a:gdLst/>
              <a:ahLst/>
              <a:cxnLst/>
              <a:rect l="l" t="t" r="r" b="b"/>
              <a:pathLst>
                <a:path w="5866" h="5866" extrusionOk="0">
                  <a:moveTo>
                    <a:pt x="3988" y="1"/>
                  </a:moveTo>
                  <a:lnTo>
                    <a:pt x="2872" y="1694"/>
                  </a:lnTo>
                  <a:lnTo>
                    <a:pt x="1596" y="111"/>
                  </a:lnTo>
                  <a:lnTo>
                    <a:pt x="2013" y="2099"/>
                  </a:lnTo>
                  <a:lnTo>
                    <a:pt x="1" y="1878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3"/>
                  </a:lnTo>
                  <a:lnTo>
                    <a:pt x="1890" y="5865"/>
                  </a:lnTo>
                  <a:lnTo>
                    <a:pt x="2994" y="4172"/>
                  </a:lnTo>
                  <a:lnTo>
                    <a:pt x="4270" y="5755"/>
                  </a:lnTo>
                  <a:lnTo>
                    <a:pt x="3853" y="3767"/>
                  </a:lnTo>
                  <a:lnTo>
                    <a:pt x="5865" y="3988"/>
                  </a:lnTo>
                  <a:lnTo>
                    <a:pt x="4172" y="2872"/>
                  </a:lnTo>
                  <a:lnTo>
                    <a:pt x="5755" y="1596"/>
                  </a:lnTo>
                  <a:lnTo>
                    <a:pt x="3767" y="2013"/>
                  </a:lnTo>
                  <a:lnTo>
                    <a:pt x="3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6;p31">
              <a:extLst>
                <a:ext uri="{FF2B5EF4-FFF2-40B4-BE49-F238E27FC236}">
                  <a16:creationId xmlns:a16="http://schemas.microsoft.com/office/drawing/2014/main" id="{B6945F64-B7AC-716B-A8A1-188CC7869874}"/>
                </a:ext>
              </a:extLst>
            </p:cNvPr>
            <p:cNvSpPr/>
            <p:nvPr/>
          </p:nvSpPr>
          <p:spPr>
            <a:xfrm>
              <a:off x="316181" y="798309"/>
              <a:ext cx="384502" cy="384407"/>
            </a:xfrm>
            <a:custGeom>
              <a:avLst/>
              <a:gdLst/>
              <a:ahLst/>
              <a:cxnLst/>
              <a:rect l="l" t="t" r="r" b="b"/>
              <a:pathLst>
                <a:path w="5866" h="5865" extrusionOk="0">
                  <a:moveTo>
                    <a:pt x="3988" y="0"/>
                  </a:moveTo>
                  <a:lnTo>
                    <a:pt x="2872" y="1693"/>
                  </a:lnTo>
                  <a:lnTo>
                    <a:pt x="1596" y="111"/>
                  </a:lnTo>
                  <a:lnTo>
                    <a:pt x="2013" y="2098"/>
                  </a:lnTo>
                  <a:lnTo>
                    <a:pt x="1" y="1877"/>
                  </a:lnTo>
                  <a:lnTo>
                    <a:pt x="1" y="1877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3"/>
                  </a:lnTo>
                  <a:lnTo>
                    <a:pt x="1890" y="5865"/>
                  </a:lnTo>
                  <a:lnTo>
                    <a:pt x="2994" y="4172"/>
                  </a:lnTo>
                  <a:lnTo>
                    <a:pt x="4270" y="5754"/>
                  </a:lnTo>
                  <a:lnTo>
                    <a:pt x="3853" y="3767"/>
                  </a:lnTo>
                  <a:lnTo>
                    <a:pt x="5865" y="3975"/>
                  </a:lnTo>
                  <a:lnTo>
                    <a:pt x="4172" y="2871"/>
                  </a:lnTo>
                  <a:lnTo>
                    <a:pt x="5755" y="1595"/>
                  </a:lnTo>
                  <a:lnTo>
                    <a:pt x="3767" y="2012"/>
                  </a:lnTo>
                  <a:lnTo>
                    <a:pt x="3767" y="2012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80229-4AE7-2B6D-891A-E4BFDFABEB79}"/>
              </a:ext>
            </a:extLst>
          </p:cNvPr>
          <p:cNvGrpSpPr/>
          <p:nvPr/>
        </p:nvGrpSpPr>
        <p:grpSpPr>
          <a:xfrm>
            <a:off x="8418988" y="2377781"/>
            <a:ext cx="384502" cy="1509384"/>
            <a:chOff x="316181" y="220155"/>
            <a:chExt cx="384502" cy="1509384"/>
          </a:xfrm>
          <a:solidFill>
            <a:schemeClr val="bg2"/>
          </a:solidFill>
        </p:grpSpPr>
        <p:sp>
          <p:nvSpPr>
            <p:cNvPr id="9" name="Google Shape;844;p31">
              <a:extLst>
                <a:ext uri="{FF2B5EF4-FFF2-40B4-BE49-F238E27FC236}">
                  <a16:creationId xmlns:a16="http://schemas.microsoft.com/office/drawing/2014/main" id="{4F03E4FB-49CB-6220-5BAE-A8CD2B4362CE}"/>
                </a:ext>
              </a:extLst>
            </p:cNvPr>
            <p:cNvSpPr/>
            <p:nvPr/>
          </p:nvSpPr>
          <p:spPr>
            <a:xfrm>
              <a:off x="316181" y="220155"/>
              <a:ext cx="384502" cy="385193"/>
            </a:xfrm>
            <a:custGeom>
              <a:avLst/>
              <a:gdLst/>
              <a:ahLst/>
              <a:cxnLst/>
              <a:rect l="l" t="t" r="r" b="b"/>
              <a:pathLst>
                <a:path w="5866" h="5877" extrusionOk="0">
                  <a:moveTo>
                    <a:pt x="3988" y="0"/>
                  </a:moveTo>
                  <a:lnTo>
                    <a:pt x="2872" y="1693"/>
                  </a:lnTo>
                  <a:lnTo>
                    <a:pt x="1596" y="123"/>
                  </a:lnTo>
                  <a:lnTo>
                    <a:pt x="2013" y="2098"/>
                  </a:lnTo>
                  <a:lnTo>
                    <a:pt x="1" y="1889"/>
                  </a:lnTo>
                  <a:lnTo>
                    <a:pt x="1" y="1889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2"/>
                  </a:lnTo>
                  <a:lnTo>
                    <a:pt x="1890" y="5877"/>
                  </a:lnTo>
                  <a:lnTo>
                    <a:pt x="2994" y="4184"/>
                  </a:lnTo>
                  <a:lnTo>
                    <a:pt x="4270" y="5754"/>
                  </a:lnTo>
                  <a:lnTo>
                    <a:pt x="3853" y="3766"/>
                  </a:lnTo>
                  <a:lnTo>
                    <a:pt x="5865" y="3987"/>
                  </a:lnTo>
                  <a:lnTo>
                    <a:pt x="4172" y="2871"/>
                  </a:lnTo>
                  <a:lnTo>
                    <a:pt x="5755" y="1607"/>
                  </a:lnTo>
                  <a:lnTo>
                    <a:pt x="3767" y="2012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31">
              <a:extLst>
                <a:ext uri="{FF2B5EF4-FFF2-40B4-BE49-F238E27FC236}">
                  <a16:creationId xmlns:a16="http://schemas.microsoft.com/office/drawing/2014/main" id="{EA786F0B-5093-2CF5-D573-A351E48D8C64}"/>
                </a:ext>
              </a:extLst>
            </p:cNvPr>
            <p:cNvSpPr/>
            <p:nvPr/>
          </p:nvSpPr>
          <p:spPr>
            <a:xfrm>
              <a:off x="316181" y="1345067"/>
              <a:ext cx="384502" cy="384472"/>
            </a:xfrm>
            <a:custGeom>
              <a:avLst/>
              <a:gdLst/>
              <a:ahLst/>
              <a:cxnLst/>
              <a:rect l="l" t="t" r="r" b="b"/>
              <a:pathLst>
                <a:path w="5866" h="5866" extrusionOk="0">
                  <a:moveTo>
                    <a:pt x="3988" y="1"/>
                  </a:moveTo>
                  <a:lnTo>
                    <a:pt x="2872" y="1694"/>
                  </a:lnTo>
                  <a:lnTo>
                    <a:pt x="1596" y="111"/>
                  </a:lnTo>
                  <a:lnTo>
                    <a:pt x="2013" y="2099"/>
                  </a:lnTo>
                  <a:lnTo>
                    <a:pt x="1" y="1878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3"/>
                  </a:lnTo>
                  <a:lnTo>
                    <a:pt x="1890" y="5865"/>
                  </a:lnTo>
                  <a:lnTo>
                    <a:pt x="2994" y="4172"/>
                  </a:lnTo>
                  <a:lnTo>
                    <a:pt x="4270" y="5755"/>
                  </a:lnTo>
                  <a:lnTo>
                    <a:pt x="3853" y="3767"/>
                  </a:lnTo>
                  <a:lnTo>
                    <a:pt x="5865" y="3988"/>
                  </a:lnTo>
                  <a:lnTo>
                    <a:pt x="4172" y="2872"/>
                  </a:lnTo>
                  <a:lnTo>
                    <a:pt x="5755" y="1596"/>
                  </a:lnTo>
                  <a:lnTo>
                    <a:pt x="3767" y="2013"/>
                  </a:lnTo>
                  <a:lnTo>
                    <a:pt x="39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31">
              <a:extLst>
                <a:ext uri="{FF2B5EF4-FFF2-40B4-BE49-F238E27FC236}">
                  <a16:creationId xmlns:a16="http://schemas.microsoft.com/office/drawing/2014/main" id="{E9F402F6-50C7-74C0-7C48-D2992820D99F}"/>
                </a:ext>
              </a:extLst>
            </p:cNvPr>
            <p:cNvSpPr/>
            <p:nvPr/>
          </p:nvSpPr>
          <p:spPr>
            <a:xfrm>
              <a:off x="316181" y="798309"/>
              <a:ext cx="384502" cy="384407"/>
            </a:xfrm>
            <a:custGeom>
              <a:avLst/>
              <a:gdLst/>
              <a:ahLst/>
              <a:cxnLst/>
              <a:rect l="l" t="t" r="r" b="b"/>
              <a:pathLst>
                <a:path w="5866" h="5865" extrusionOk="0">
                  <a:moveTo>
                    <a:pt x="3988" y="0"/>
                  </a:moveTo>
                  <a:lnTo>
                    <a:pt x="2872" y="1693"/>
                  </a:lnTo>
                  <a:lnTo>
                    <a:pt x="1596" y="111"/>
                  </a:lnTo>
                  <a:lnTo>
                    <a:pt x="2013" y="2098"/>
                  </a:lnTo>
                  <a:lnTo>
                    <a:pt x="1" y="1877"/>
                  </a:lnTo>
                  <a:lnTo>
                    <a:pt x="1" y="1877"/>
                  </a:lnTo>
                  <a:lnTo>
                    <a:pt x="1694" y="2994"/>
                  </a:lnTo>
                  <a:lnTo>
                    <a:pt x="111" y="4270"/>
                  </a:lnTo>
                  <a:lnTo>
                    <a:pt x="111" y="4270"/>
                  </a:lnTo>
                  <a:lnTo>
                    <a:pt x="2099" y="3853"/>
                  </a:lnTo>
                  <a:lnTo>
                    <a:pt x="1890" y="5865"/>
                  </a:lnTo>
                  <a:lnTo>
                    <a:pt x="2994" y="4172"/>
                  </a:lnTo>
                  <a:lnTo>
                    <a:pt x="4270" y="5754"/>
                  </a:lnTo>
                  <a:lnTo>
                    <a:pt x="3853" y="3767"/>
                  </a:lnTo>
                  <a:lnTo>
                    <a:pt x="5865" y="3975"/>
                  </a:lnTo>
                  <a:lnTo>
                    <a:pt x="4172" y="2871"/>
                  </a:lnTo>
                  <a:lnTo>
                    <a:pt x="5755" y="1595"/>
                  </a:lnTo>
                  <a:lnTo>
                    <a:pt x="3767" y="2012"/>
                  </a:lnTo>
                  <a:lnTo>
                    <a:pt x="3767" y="2012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</a:pPr>
            <a:r>
              <a:rPr lang="en" sz="4000" dirty="0">
                <a:latin typeface="STHupo" panose="02010800040101010101" pitchFamily="2" charset="-122"/>
                <a:ea typeface="STHupo" panose="02010800040101010101" pitchFamily="2" charset="-122"/>
              </a:rPr>
              <a:t>TABLE OF CONTENTS</a:t>
            </a:r>
            <a:endParaRPr sz="40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546" name="Google Shape;546;p2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28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28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2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0" name="Google Shape;550;p28"/>
          <p:cNvSpPr txBox="1">
            <a:spLocks noGrp="1"/>
          </p:cNvSpPr>
          <p:nvPr>
            <p:ph type="subTitle" idx="9"/>
          </p:nvPr>
        </p:nvSpPr>
        <p:spPr>
          <a:xfrm>
            <a:off x="2225645" y="1944318"/>
            <a:ext cx="260710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" sz="2800" dirty="0">
                <a:latin typeface="STHupo" panose="02010800040101010101" pitchFamily="2" charset="-122"/>
                <a:ea typeface="STHupo" panose="02010800040101010101" pitchFamily="2" charset="-122"/>
              </a:rPr>
              <a:t>version control</a:t>
            </a:r>
            <a:endParaRPr sz="28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551" name="Google Shape;551;p28"/>
          <p:cNvSpPr txBox="1">
            <a:spLocks noGrp="1"/>
          </p:cNvSpPr>
          <p:nvPr>
            <p:ph type="subTitle" idx="13"/>
          </p:nvPr>
        </p:nvSpPr>
        <p:spPr>
          <a:xfrm>
            <a:off x="2225645" y="3316426"/>
            <a:ext cx="325307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Using GitHub</a:t>
            </a:r>
          </a:p>
        </p:txBody>
      </p:sp>
      <p:sp>
        <p:nvSpPr>
          <p:cNvPr id="552" name="Google Shape;552;p28"/>
          <p:cNvSpPr txBox="1">
            <a:spLocks noGrp="1"/>
          </p:cNvSpPr>
          <p:nvPr>
            <p:ph type="subTitle" idx="14"/>
          </p:nvPr>
        </p:nvSpPr>
        <p:spPr>
          <a:xfrm>
            <a:off x="5730023" y="1954989"/>
            <a:ext cx="2089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Git/GitHub</a:t>
            </a:r>
          </a:p>
        </p:txBody>
      </p:sp>
      <p:sp>
        <p:nvSpPr>
          <p:cNvPr id="553" name="Google Shape;553;p28"/>
          <p:cNvSpPr txBox="1">
            <a:spLocks noGrp="1"/>
          </p:cNvSpPr>
          <p:nvPr>
            <p:ph type="subTitle" idx="15"/>
          </p:nvPr>
        </p:nvSpPr>
        <p:spPr>
          <a:xfrm>
            <a:off x="5730023" y="3316426"/>
            <a:ext cx="3055604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Working together</a:t>
            </a:r>
          </a:p>
        </p:txBody>
      </p:sp>
      <p:sp>
        <p:nvSpPr>
          <p:cNvPr id="554" name="Google Shape;554;p28"/>
          <p:cNvSpPr/>
          <p:nvPr/>
        </p:nvSpPr>
        <p:spPr>
          <a:xfrm>
            <a:off x="8119201" y="1787826"/>
            <a:ext cx="177225" cy="177225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7304225" y="598250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-112" y="0"/>
            <a:ext cx="1028700" cy="10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0" y="1038300"/>
            <a:ext cx="1028700" cy="266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322099" y="1327225"/>
            <a:ext cx="384502" cy="384407"/>
          </a:xfrm>
          <a:custGeom>
            <a:avLst/>
            <a:gdLst/>
            <a:ahLst/>
            <a:cxnLst/>
            <a:rect l="l" t="t" r="r" b="b"/>
            <a:pathLst>
              <a:path w="5866" h="5865" extrusionOk="0">
                <a:moveTo>
                  <a:pt x="3988" y="0"/>
                </a:moveTo>
                <a:lnTo>
                  <a:pt x="2872" y="1693"/>
                </a:lnTo>
                <a:lnTo>
                  <a:pt x="1596" y="111"/>
                </a:lnTo>
                <a:lnTo>
                  <a:pt x="2013" y="2098"/>
                </a:lnTo>
                <a:lnTo>
                  <a:pt x="2013" y="2098"/>
                </a:lnTo>
                <a:lnTo>
                  <a:pt x="1" y="1877"/>
                </a:lnTo>
                <a:lnTo>
                  <a:pt x="1694" y="2994"/>
                </a:lnTo>
                <a:lnTo>
                  <a:pt x="111" y="4270"/>
                </a:lnTo>
                <a:lnTo>
                  <a:pt x="2099" y="3852"/>
                </a:lnTo>
                <a:lnTo>
                  <a:pt x="1890" y="5865"/>
                </a:lnTo>
                <a:lnTo>
                  <a:pt x="2994" y="4171"/>
                </a:lnTo>
                <a:lnTo>
                  <a:pt x="4270" y="5754"/>
                </a:lnTo>
                <a:lnTo>
                  <a:pt x="3853" y="3767"/>
                </a:lnTo>
                <a:lnTo>
                  <a:pt x="5865" y="3987"/>
                </a:lnTo>
                <a:lnTo>
                  <a:pt x="4172" y="2871"/>
                </a:lnTo>
                <a:lnTo>
                  <a:pt x="5755" y="1595"/>
                </a:lnTo>
                <a:lnTo>
                  <a:pt x="3767" y="2012"/>
                </a:lnTo>
                <a:lnTo>
                  <a:pt x="39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/>
          <p:nvPr/>
        </p:nvSpPr>
        <p:spPr>
          <a:xfrm>
            <a:off x="322099" y="1904593"/>
            <a:ext cx="384502" cy="385193"/>
          </a:xfrm>
          <a:custGeom>
            <a:avLst/>
            <a:gdLst/>
            <a:ahLst/>
            <a:cxnLst/>
            <a:rect l="l" t="t" r="r" b="b"/>
            <a:pathLst>
              <a:path w="5866" h="5877" extrusionOk="0">
                <a:moveTo>
                  <a:pt x="3988" y="0"/>
                </a:moveTo>
                <a:lnTo>
                  <a:pt x="2872" y="1693"/>
                </a:lnTo>
                <a:lnTo>
                  <a:pt x="1596" y="123"/>
                </a:lnTo>
                <a:lnTo>
                  <a:pt x="2013" y="2098"/>
                </a:lnTo>
                <a:lnTo>
                  <a:pt x="1" y="1889"/>
                </a:lnTo>
                <a:lnTo>
                  <a:pt x="1" y="1889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2"/>
                </a:lnTo>
                <a:lnTo>
                  <a:pt x="1890" y="5877"/>
                </a:lnTo>
                <a:lnTo>
                  <a:pt x="2994" y="4184"/>
                </a:lnTo>
                <a:lnTo>
                  <a:pt x="4270" y="5754"/>
                </a:lnTo>
                <a:lnTo>
                  <a:pt x="3853" y="3766"/>
                </a:lnTo>
                <a:lnTo>
                  <a:pt x="5865" y="3987"/>
                </a:lnTo>
                <a:lnTo>
                  <a:pt x="4172" y="2871"/>
                </a:lnTo>
                <a:lnTo>
                  <a:pt x="5755" y="1607"/>
                </a:lnTo>
                <a:lnTo>
                  <a:pt x="3767" y="2012"/>
                </a:lnTo>
                <a:lnTo>
                  <a:pt x="39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8"/>
          <p:cNvSpPr/>
          <p:nvPr/>
        </p:nvSpPr>
        <p:spPr>
          <a:xfrm>
            <a:off x="322099" y="3029505"/>
            <a:ext cx="384502" cy="384472"/>
          </a:xfrm>
          <a:custGeom>
            <a:avLst/>
            <a:gdLst/>
            <a:ahLst/>
            <a:cxnLst/>
            <a:rect l="l" t="t" r="r" b="b"/>
            <a:pathLst>
              <a:path w="5866" h="5866" extrusionOk="0">
                <a:moveTo>
                  <a:pt x="3988" y="1"/>
                </a:moveTo>
                <a:lnTo>
                  <a:pt x="2872" y="1694"/>
                </a:lnTo>
                <a:lnTo>
                  <a:pt x="1596" y="111"/>
                </a:lnTo>
                <a:lnTo>
                  <a:pt x="2013" y="2099"/>
                </a:lnTo>
                <a:lnTo>
                  <a:pt x="1" y="1878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3"/>
                </a:lnTo>
                <a:lnTo>
                  <a:pt x="1890" y="5865"/>
                </a:lnTo>
                <a:lnTo>
                  <a:pt x="2994" y="4172"/>
                </a:lnTo>
                <a:lnTo>
                  <a:pt x="4270" y="5755"/>
                </a:lnTo>
                <a:lnTo>
                  <a:pt x="3853" y="3767"/>
                </a:lnTo>
                <a:lnTo>
                  <a:pt x="5865" y="3988"/>
                </a:lnTo>
                <a:lnTo>
                  <a:pt x="4172" y="2872"/>
                </a:lnTo>
                <a:lnTo>
                  <a:pt x="5755" y="1596"/>
                </a:lnTo>
                <a:lnTo>
                  <a:pt x="3767" y="2013"/>
                </a:lnTo>
                <a:lnTo>
                  <a:pt x="39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322099" y="2482746"/>
            <a:ext cx="384502" cy="384407"/>
          </a:xfrm>
          <a:custGeom>
            <a:avLst/>
            <a:gdLst/>
            <a:ahLst/>
            <a:cxnLst/>
            <a:rect l="l" t="t" r="r" b="b"/>
            <a:pathLst>
              <a:path w="5866" h="5865" extrusionOk="0">
                <a:moveTo>
                  <a:pt x="3988" y="0"/>
                </a:moveTo>
                <a:lnTo>
                  <a:pt x="2872" y="1693"/>
                </a:lnTo>
                <a:lnTo>
                  <a:pt x="1596" y="111"/>
                </a:lnTo>
                <a:lnTo>
                  <a:pt x="2013" y="2098"/>
                </a:lnTo>
                <a:lnTo>
                  <a:pt x="1" y="1877"/>
                </a:lnTo>
                <a:lnTo>
                  <a:pt x="1" y="1877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3"/>
                </a:lnTo>
                <a:lnTo>
                  <a:pt x="1890" y="5865"/>
                </a:lnTo>
                <a:lnTo>
                  <a:pt x="2994" y="4172"/>
                </a:lnTo>
                <a:lnTo>
                  <a:pt x="4270" y="5754"/>
                </a:lnTo>
                <a:lnTo>
                  <a:pt x="3853" y="3767"/>
                </a:lnTo>
                <a:lnTo>
                  <a:pt x="5865" y="3975"/>
                </a:lnTo>
                <a:lnTo>
                  <a:pt x="4172" y="2871"/>
                </a:lnTo>
                <a:lnTo>
                  <a:pt x="5755" y="1595"/>
                </a:lnTo>
                <a:lnTo>
                  <a:pt x="3767" y="2012"/>
                </a:lnTo>
                <a:lnTo>
                  <a:pt x="3767" y="2012"/>
                </a:lnTo>
                <a:lnTo>
                  <a:pt x="39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8"/>
          <p:cNvGrpSpPr/>
          <p:nvPr/>
        </p:nvGrpSpPr>
        <p:grpSpPr>
          <a:xfrm rot="5400000">
            <a:off x="-189025" y="4102488"/>
            <a:ext cx="1452074" cy="652894"/>
            <a:chOff x="2322940" y="3715040"/>
            <a:chExt cx="965218" cy="357300"/>
          </a:xfrm>
        </p:grpSpPr>
        <p:sp>
          <p:nvSpPr>
            <p:cNvPr id="596" name="Google Shape;596;p28"/>
            <p:cNvSpPr/>
            <p:nvPr/>
          </p:nvSpPr>
          <p:spPr>
            <a:xfrm>
              <a:off x="2322940" y="371504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322940" y="3795591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0"/>
                  </a:moveTo>
                  <a:lnTo>
                    <a:pt x="1" y="1104"/>
                  </a:lnTo>
                  <a:lnTo>
                    <a:pt x="31323" y="1104"/>
                  </a:lnTo>
                  <a:lnTo>
                    <a:pt x="31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322940" y="387648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322940" y="395740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0"/>
                  </a:moveTo>
                  <a:lnTo>
                    <a:pt x="1" y="1104"/>
                  </a:lnTo>
                  <a:lnTo>
                    <a:pt x="31323" y="1104"/>
                  </a:lnTo>
                  <a:lnTo>
                    <a:pt x="31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322940" y="4038289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28"/>
          <p:cNvSpPr/>
          <p:nvPr/>
        </p:nvSpPr>
        <p:spPr>
          <a:xfrm rot="5400000">
            <a:off x="260275" y="4397818"/>
            <a:ext cx="1452056" cy="62220"/>
          </a:xfrm>
          <a:custGeom>
            <a:avLst/>
            <a:gdLst/>
            <a:ahLst/>
            <a:cxnLst/>
            <a:rect l="l" t="t" r="r" b="b"/>
            <a:pathLst>
              <a:path w="31323" h="1105" extrusionOk="0">
                <a:moveTo>
                  <a:pt x="1" y="1"/>
                </a:moveTo>
                <a:lnTo>
                  <a:pt x="1" y="1105"/>
                </a:lnTo>
                <a:lnTo>
                  <a:pt x="31323" y="1105"/>
                </a:lnTo>
                <a:lnTo>
                  <a:pt x="31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"/>
          <p:cNvSpPr/>
          <p:nvPr/>
        </p:nvSpPr>
        <p:spPr>
          <a:xfrm rot="5400000">
            <a:off x="-626480" y="4397818"/>
            <a:ext cx="1452056" cy="62220"/>
          </a:xfrm>
          <a:custGeom>
            <a:avLst/>
            <a:gdLst/>
            <a:ahLst/>
            <a:cxnLst/>
            <a:rect l="l" t="t" r="r" b="b"/>
            <a:pathLst>
              <a:path w="31323" h="1105" extrusionOk="0">
                <a:moveTo>
                  <a:pt x="1" y="1"/>
                </a:moveTo>
                <a:lnTo>
                  <a:pt x="1" y="1105"/>
                </a:lnTo>
                <a:lnTo>
                  <a:pt x="31323" y="1105"/>
                </a:lnTo>
                <a:lnTo>
                  <a:pt x="31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1322539" y="4341377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1252114" y="1084040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E427B366-212C-CAEB-1C1C-861C1756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489" y="-41143"/>
            <a:ext cx="905647" cy="905647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BA356EA5-99B3-4E78-1226-1BD34C2F1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413"/>
          <a:stretch/>
        </p:blipFill>
        <p:spPr>
          <a:xfrm>
            <a:off x="452711" y="297952"/>
            <a:ext cx="575877" cy="90564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</a:pPr>
            <a:r>
              <a:rPr lang="en" sz="4000" dirty="0">
                <a:latin typeface="STHupo" panose="02010800040101010101" pitchFamily="2" charset="-122"/>
                <a:ea typeface="STHupo" panose="02010800040101010101" pitchFamily="2" charset="-122"/>
              </a:rPr>
              <a:t>What is a version control?</a:t>
            </a:r>
            <a:endParaRPr sz="40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1179" name="Google Shape;1179;p33"/>
          <p:cNvSpPr txBox="1">
            <a:spLocks noGrp="1"/>
          </p:cNvSpPr>
          <p:nvPr>
            <p:ph type="subTitle" idx="1"/>
          </p:nvPr>
        </p:nvSpPr>
        <p:spPr>
          <a:xfrm>
            <a:off x="1194113" y="1735878"/>
            <a:ext cx="6755773" cy="135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Low"/>
            <a:r>
              <a:rPr lang="en-US" sz="2400" dirty="0">
                <a:latin typeface="Avenir Next LT Pro" panose="020B0504020202020204" pitchFamily="34" charset="0"/>
                <a:cs typeface="+mn-cs"/>
              </a:rPr>
              <a:t>A version control system records the changes made to our code over time in a special database called repository.</a:t>
            </a:r>
            <a:endParaRPr sz="2400" dirty="0">
              <a:latin typeface="Avenir Next LT Pro" panose="020B0504020202020204" pitchFamily="34" charset="0"/>
              <a:cs typeface="+mn-cs"/>
            </a:endParaRPr>
          </a:p>
        </p:txBody>
      </p:sp>
      <p:sp>
        <p:nvSpPr>
          <p:cNvPr id="1185" name="Google Shape;1185;p33"/>
          <p:cNvSpPr/>
          <p:nvPr/>
        </p:nvSpPr>
        <p:spPr>
          <a:xfrm rot="5400000" flipH="1">
            <a:off x="5152654" y="4109951"/>
            <a:ext cx="1028700" cy="103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3"/>
          <p:cNvSpPr/>
          <p:nvPr/>
        </p:nvSpPr>
        <p:spPr>
          <a:xfrm rot="5400000" flipH="1">
            <a:off x="7654792" y="3654251"/>
            <a:ext cx="1028700" cy="19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3"/>
          <p:cNvSpPr/>
          <p:nvPr/>
        </p:nvSpPr>
        <p:spPr>
          <a:xfrm rot="5400000" flipH="1">
            <a:off x="8538989" y="4440859"/>
            <a:ext cx="384502" cy="385193"/>
          </a:xfrm>
          <a:custGeom>
            <a:avLst/>
            <a:gdLst/>
            <a:ahLst/>
            <a:cxnLst/>
            <a:rect l="l" t="t" r="r" b="b"/>
            <a:pathLst>
              <a:path w="5866" h="5877" extrusionOk="0">
                <a:moveTo>
                  <a:pt x="3988" y="0"/>
                </a:moveTo>
                <a:lnTo>
                  <a:pt x="2872" y="1693"/>
                </a:lnTo>
                <a:lnTo>
                  <a:pt x="1596" y="123"/>
                </a:lnTo>
                <a:lnTo>
                  <a:pt x="2013" y="2098"/>
                </a:lnTo>
                <a:lnTo>
                  <a:pt x="1" y="1889"/>
                </a:lnTo>
                <a:lnTo>
                  <a:pt x="1" y="1889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2"/>
                </a:lnTo>
                <a:lnTo>
                  <a:pt x="1890" y="5877"/>
                </a:lnTo>
                <a:lnTo>
                  <a:pt x="2994" y="4184"/>
                </a:lnTo>
                <a:lnTo>
                  <a:pt x="4270" y="5754"/>
                </a:lnTo>
                <a:lnTo>
                  <a:pt x="3853" y="3766"/>
                </a:lnTo>
                <a:lnTo>
                  <a:pt x="5865" y="3987"/>
                </a:lnTo>
                <a:lnTo>
                  <a:pt x="4172" y="2871"/>
                </a:lnTo>
                <a:lnTo>
                  <a:pt x="5755" y="1607"/>
                </a:lnTo>
                <a:lnTo>
                  <a:pt x="3767" y="2012"/>
                </a:lnTo>
                <a:lnTo>
                  <a:pt x="39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3"/>
          <p:cNvSpPr/>
          <p:nvPr/>
        </p:nvSpPr>
        <p:spPr>
          <a:xfrm rot="5400000" flipH="1">
            <a:off x="7414437" y="4441220"/>
            <a:ext cx="384502" cy="384472"/>
          </a:xfrm>
          <a:custGeom>
            <a:avLst/>
            <a:gdLst/>
            <a:ahLst/>
            <a:cxnLst/>
            <a:rect l="l" t="t" r="r" b="b"/>
            <a:pathLst>
              <a:path w="5866" h="5866" extrusionOk="0">
                <a:moveTo>
                  <a:pt x="3988" y="1"/>
                </a:moveTo>
                <a:lnTo>
                  <a:pt x="2872" y="1694"/>
                </a:lnTo>
                <a:lnTo>
                  <a:pt x="1596" y="111"/>
                </a:lnTo>
                <a:lnTo>
                  <a:pt x="2013" y="2099"/>
                </a:lnTo>
                <a:lnTo>
                  <a:pt x="1" y="1878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3"/>
                </a:lnTo>
                <a:lnTo>
                  <a:pt x="1890" y="5865"/>
                </a:lnTo>
                <a:lnTo>
                  <a:pt x="2994" y="4172"/>
                </a:lnTo>
                <a:lnTo>
                  <a:pt x="4270" y="5755"/>
                </a:lnTo>
                <a:lnTo>
                  <a:pt x="3853" y="3767"/>
                </a:lnTo>
                <a:lnTo>
                  <a:pt x="5865" y="3988"/>
                </a:lnTo>
                <a:lnTo>
                  <a:pt x="4172" y="2872"/>
                </a:lnTo>
                <a:lnTo>
                  <a:pt x="5755" y="1596"/>
                </a:lnTo>
                <a:lnTo>
                  <a:pt x="3767" y="2013"/>
                </a:lnTo>
                <a:lnTo>
                  <a:pt x="398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3"/>
          <p:cNvSpPr/>
          <p:nvPr/>
        </p:nvSpPr>
        <p:spPr>
          <a:xfrm rot="5400000" flipH="1">
            <a:off x="7961229" y="4441252"/>
            <a:ext cx="384502" cy="384407"/>
          </a:xfrm>
          <a:custGeom>
            <a:avLst/>
            <a:gdLst/>
            <a:ahLst/>
            <a:cxnLst/>
            <a:rect l="l" t="t" r="r" b="b"/>
            <a:pathLst>
              <a:path w="5866" h="5865" extrusionOk="0">
                <a:moveTo>
                  <a:pt x="3988" y="0"/>
                </a:moveTo>
                <a:lnTo>
                  <a:pt x="2872" y="1693"/>
                </a:lnTo>
                <a:lnTo>
                  <a:pt x="1596" y="111"/>
                </a:lnTo>
                <a:lnTo>
                  <a:pt x="2013" y="2098"/>
                </a:lnTo>
                <a:lnTo>
                  <a:pt x="1" y="1877"/>
                </a:lnTo>
                <a:lnTo>
                  <a:pt x="1" y="1877"/>
                </a:lnTo>
                <a:lnTo>
                  <a:pt x="1694" y="2994"/>
                </a:lnTo>
                <a:lnTo>
                  <a:pt x="111" y="4270"/>
                </a:lnTo>
                <a:lnTo>
                  <a:pt x="111" y="4270"/>
                </a:lnTo>
                <a:lnTo>
                  <a:pt x="2099" y="3853"/>
                </a:lnTo>
                <a:lnTo>
                  <a:pt x="1890" y="5865"/>
                </a:lnTo>
                <a:lnTo>
                  <a:pt x="2994" y="4172"/>
                </a:lnTo>
                <a:lnTo>
                  <a:pt x="4270" y="5754"/>
                </a:lnTo>
                <a:lnTo>
                  <a:pt x="3853" y="3767"/>
                </a:lnTo>
                <a:lnTo>
                  <a:pt x="5865" y="3975"/>
                </a:lnTo>
                <a:lnTo>
                  <a:pt x="4172" y="2871"/>
                </a:lnTo>
                <a:lnTo>
                  <a:pt x="5755" y="1595"/>
                </a:lnTo>
                <a:lnTo>
                  <a:pt x="3767" y="2012"/>
                </a:lnTo>
                <a:lnTo>
                  <a:pt x="3767" y="2012"/>
                </a:lnTo>
                <a:lnTo>
                  <a:pt x="39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33"/>
          <p:cNvGrpSpPr/>
          <p:nvPr/>
        </p:nvGrpSpPr>
        <p:grpSpPr>
          <a:xfrm rot="5400000" flipH="1">
            <a:off x="5269552" y="4214785"/>
            <a:ext cx="794882" cy="828632"/>
            <a:chOff x="2747509" y="475829"/>
            <a:chExt cx="677129" cy="705879"/>
          </a:xfrm>
        </p:grpSpPr>
        <p:sp>
          <p:nvSpPr>
            <p:cNvPr id="1191" name="Google Shape;1191;p33"/>
            <p:cNvSpPr/>
            <p:nvPr/>
          </p:nvSpPr>
          <p:spPr>
            <a:xfrm>
              <a:off x="3039758" y="594559"/>
              <a:ext cx="98331" cy="173550"/>
            </a:xfrm>
            <a:custGeom>
              <a:avLst/>
              <a:gdLst/>
              <a:ahLst/>
              <a:cxnLst/>
              <a:rect l="l" t="t" r="r" b="b"/>
              <a:pathLst>
                <a:path w="3191" h="5632" extrusionOk="0">
                  <a:moveTo>
                    <a:pt x="1472" y="0"/>
                  </a:moveTo>
                  <a:cubicBezTo>
                    <a:pt x="0" y="0"/>
                    <a:pt x="1472" y="5631"/>
                    <a:pt x="1472" y="5631"/>
                  </a:cubicBezTo>
                  <a:cubicBezTo>
                    <a:pt x="1472" y="5631"/>
                    <a:pt x="3190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3068478" y="53406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8" y="0"/>
                    <a:pt x="1" y="258"/>
                    <a:pt x="1" y="565"/>
                  </a:cubicBezTo>
                  <a:cubicBezTo>
                    <a:pt x="1" y="871"/>
                    <a:pt x="258" y="1117"/>
                    <a:pt x="565" y="1117"/>
                  </a:cubicBezTo>
                  <a:cubicBezTo>
                    <a:pt x="872" y="1117"/>
                    <a:pt x="1117" y="871"/>
                    <a:pt x="1117" y="565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3068478" y="475829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58"/>
                    <a:pt x="1" y="565"/>
                  </a:cubicBezTo>
                  <a:cubicBezTo>
                    <a:pt x="1" y="872"/>
                    <a:pt x="258" y="1117"/>
                    <a:pt x="565" y="1117"/>
                  </a:cubicBezTo>
                  <a:cubicBezTo>
                    <a:pt x="872" y="1117"/>
                    <a:pt x="1117" y="872"/>
                    <a:pt x="1117" y="565"/>
                  </a:cubicBezTo>
                  <a:cubicBezTo>
                    <a:pt x="1117" y="258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3039758" y="889428"/>
              <a:ext cx="98331" cy="173581"/>
            </a:xfrm>
            <a:custGeom>
              <a:avLst/>
              <a:gdLst/>
              <a:ahLst/>
              <a:cxnLst/>
              <a:rect l="l" t="t" r="r" b="b"/>
              <a:pathLst>
                <a:path w="3191" h="5633" extrusionOk="0">
                  <a:moveTo>
                    <a:pt x="1472" y="1"/>
                  </a:moveTo>
                  <a:cubicBezTo>
                    <a:pt x="1472" y="1"/>
                    <a:pt x="0" y="5632"/>
                    <a:pt x="1472" y="5632"/>
                  </a:cubicBezTo>
                  <a:cubicBezTo>
                    <a:pt x="3190" y="5632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3068478" y="108904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59"/>
                    <a:pt x="258" y="1117"/>
                    <a:pt x="565" y="1117"/>
                  </a:cubicBezTo>
                  <a:cubicBezTo>
                    <a:pt x="872" y="1117"/>
                    <a:pt x="1117" y="859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3068478" y="114725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60"/>
                    <a:pt x="258" y="1117"/>
                    <a:pt x="565" y="1117"/>
                  </a:cubicBezTo>
                  <a:cubicBezTo>
                    <a:pt x="872" y="1117"/>
                    <a:pt x="1117" y="860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313275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4172" y="1"/>
                  </a:moveTo>
                  <a:cubicBezTo>
                    <a:pt x="2503" y="1"/>
                    <a:pt x="0" y="759"/>
                    <a:pt x="0" y="759"/>
                  </a:cubicBezTo>
                  <a:cubicBezTo>
                    <a:pt x="0" y="759"/>
                    <a:pt x="2503" y="1413"/>
                    <a:pt x="4172" y="1413"/>
                  </a:cubicBezTo>
                  <a:cubicBezTo>
                    <a:pt x="5006" y="1413"/>
                    <a:pt x="5632" y="1249"/>
                    <a:pt x="5632" y="759"/>
                  </a:cubicBezTo>
                  <a:cubicBezTo>
                    <a:pt x="5632" y="190"/>
                    <a:pt x="5006" y="1"/>
                    <a:pt x="4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3331977" y="82101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9" y="0"/>
                    <a:pt x="1" y="258"/>
                    <a:pt x="1" y="564"/>
                  </a:cubicBezTo>
                  <a:cubicBezTo>
                    <a:pt x="1" y="871"/>
                    <a:pt x="259" y="1117"/>
                    <a:pt x="565" y="1117"/>
                  </a:cubicBezTo>
                  <a:cubicBezTo>
                    <a:pt x="872" y="1117"/>
                    <a:pt x="1117" y="871"/>
                    <a:pt x="1117" y="564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3390587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86583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1461" y="1"/>
                  </a:moveTo>
                  <a:cubicBezTo>
                    <a:pt x="626" y="1"/>
                    <a:pt x="1" y="190"/>
                    <a:pt x="1" y="759"/>
                  </a:cubicBezTo>
                  <a:cubicBezTo>
                    <a:pt x="1" y="1249"/>
                    <a:pt x="626" y="1413"/>
                    <a:pt x="1461" y="1413"/>
                  </a:cubicBezTo>
                  <a:cubicBezTo>
                    <a:pt x="3129" y="1413"/>
                    <a:pt x="5632" y="759"/>
                    <a:pt x="5632" y="759"/>
                  </a:cubicBezTo>
                  <a:cubicBezTo>
                    <a:pt x="5632" y="759"/>
                    <a:pt x="312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2805718" y="821019"/>
              <a:ext cx="34081" cy="34420"/>
            </a:xfrm>
            <a:custGeom>
              <a:avLst/>
              <a:gdLst/>
              <a:ahLst/>
              <a:cxnLst/>
              <a:rect l="l" t="t" r="r" b="b"/>
              <a:pathLst>
                <a:path w="1106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60" y="1117"/>
                    <a:pt x="1105" y="871"/>
                    <a:pt x="1105" y="564"/>
                  </a:cubicBezTo>
                  <a:cubicBezTo>
                    <a:pt x="1105" y="258"/>
                    <a:pt x="860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2747509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3039358" y="784349"/>
              <a:ext cx="91921" cy="87361"/>
            </a:xfrm>
            <a:custGeom>
              <a:avLst/>
              <a:gdLst/>
              <a:ahLst/>
              <a:cxnLst/>
              <a:rect l="l" t="t" r="r" b="b"/>
              <a:pathLst>
                <a:path w="2983" h="2835" extrusionOk="0">
                  <a:moveTo>
                    <a:pt x="1485" y="0"/>
                  </a:moveTo>
                  <a:lnTo>
                    <a:pt x="1032" y="932"/>
                  </a:lnTo>
                  <a:lnTo>
                    <a:pt x="1" y="1080"/>
                  </a:lnTo>
                  <a:lnTo>
                    <a:pt x="749" y="1804"/>
                  </a:lnTo>
                  <a:lnTo>
                    <a:pt x="565" y="2834"/>
                  </a:lnTo>
                  <a:lnTo>
                    <a:pt x="1485" y="2356"/>
                  </a:lnTo>
                  <a:lnTo>
                    <a:pt x="2418" y="2834"/>
                  </a:lnTo>
                  <a:lnTo>
                    <a:pt x="2234" y="1804"/>
                  </a:lnTo>
                  <a:lnTo>
                    <a:pt x="2982" y="1080"/>
                  </a:lnTo>
                  <a:lnTo>
                    <a:pt x="1952" y="93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2978868" y="708359"/>
              <a:ext cx="73401" cy="73371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1" y="0"/>
                  </a:moveTo>
                  <a:lnTo>
                    <a:pt x="238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2935419" y="664879"/>
              <a:ext cx="22310" cy="22310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724" y="724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2904018" y="63347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36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2878318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209" y="22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2978868" y="892448"/>
              <a:ext cx="73401" cy="73771"/>
            </a:xfrm>
            <a:custGeom>
              <a:avLst/>
              <a:gdLst/>
              <a:ahLst/>
              <a:cxnLst/>
              <a:rect l="l" t="t" r="r" b="b"/>
              <a:pathLst>
                <a:path w="2382" h="2394" extrusionOk="0">
                  <a:moveTo>
                    <a:pt x="1" y="2393"/>
                  </a:moveTo>
                  <a:lnTo>
                    <a:pt x="238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2935419" y="987358"/>
              <a:ext cx="22310" cy="21940"/>
            </a:xfrm>
            <a:custGeom>
              <a:avLst/>
              <a:gdLst/>
              <a:ahLst/>
              <a:cxnLst/>
              <a:rect l="l" t="t" r="r" b="b"/>
              <a:pathLst>
                <a:path w="724" h="712" extrusionOk="0">
                  <a:moveTo>
                    <a:pt x="724" y="0"/>
                  </a:moveTo>
                  <a:lnTo>
                    <a:pt x="0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2904018" y="102969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0"/>
                  </a:moveTo>
                  <a:lnTo>
                    <a:pt x="1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2878318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1"/>
                  </a:moveTo>
                  <a:lnTo>
                    <a:pt x="1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3124808" y="708359"/>
              <a:ext cx="73371" cy="73371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2381" y="0"/>
                  </a:moveTo>
                  <a:lnTo>
                    <a:pt x="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3219317" y="664879"/>
              <a:ext cx="22341" cy="22310"/>
            </a:xfrm>
            <a:custGeom>
              <a:avLst/>
              <a:gdLst/>
              <a:ahLst/>
              <a:cxnLst/>
              <a:rect l="l" t="t" r="r" b="b"/>
              <a:pathLst>
                <a:path w="725" h="724" extrusionOk="0">
                  <a:moveTo>
                    <a:pt x="1" y="724"/>
                  </a:moveTo>
                  <a:lnTo>
                    <a:pt x="725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3261657" y="63347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369"/>
                  </a:moveTo>
                  <a:lnTo>
                    <a:pt x="36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292287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1" y="221"/>
                  </a:moveTo>
                  <a:lnTo>
                    <a:pt x="20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3124808" y="892448"/>
              <a:ext cx="73371" cy="73771"/>
            </a:xfrm>
            <a:custGeom>
              <a:avLst/>
              <a:gdLst/>
              <a:ahLst/>
              <a:cxnLst/>
              <a:rect l="l" t="t" r="r" b="b"/>
              <a:pathLst>
                <a:path w="2381" h="2394" extrusionOk="0">
                  <a:moveTo>
                    <a:pt x="2381" y="239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219317" y="987358"/>
              <a:ext cx="22341" cy="21940"/>
            </a:xfrm>
            <a:custGeom>
              <a:avLst/>
              <a:gdLst/>
              <a:ahLst/>
              <a:cxnLst/>
              <a:rect l="l" t="t" r="r" b="b"/>
              <a:pathLst>
                <a:path w="725" h="712" extrusionOk="0">
                  <a:moveTo>
                    <a:pt x="1" y="0"/>
                  </a:moveTo>
                  <a:lnTo>
                    <a:pt x="725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261657" y="102969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0"/>
                  </a:moveTo>
                  <a:lnTo>
                    <a:pt x="369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292287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" y="1"/>
                  </a:moveTo>
                  <a:lnTo>
                    <a:pt x="209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33"/>
          <p:cNvGrpSpPr/>
          <p:nvPr/>
        </p:nvGrpSpPr>
        <p:grpSpPr>
          <a:xfrm flipH="1">
            <a:off x="3049597" y="4269625"/>
            <a:ext cx="2103693" cy="652894"/>
            <a:chOff x="2322940" y="3715040"/>
            <a:chExt cx="965218" cy="357300"/>
          </a:xfrm>
        </p:grpSpPr>
        <p:sp>
          <p:nvSpPr>
            <p:cNvPr id="1221" name="Google Shape;1221;p33"/>
            <p:cNvSpPr/>
            <p:nvPr/>
          </p:nvSpPr>
          <p:spPr>
            <a:xfrm>
              <a:off x="2322940" y="371504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2322940" y="3795591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0"/>
                  </a:moveTo>
                  <a:lnTo>
                    <a:pt x="1" y="1104"/>
                  </a:lnTo>
                  <a:lnTo>
                    <a:pt x="31323" y="1104"/>
                  </a:lnTo>
                  <a:lnTo>
                    <a:pt x="31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2322940" y="387648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2322940" y="3957400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0"/>
                  </a:moveTo>
                  <a:lnTo>
                    <a:pt x="1" y="1104"/>
                  </a:lnTo>
                  <a:lnTo>
                    <a:pt x="31323" y="1104"/>
                  </a:lnTo>
                  <a:lnTo>
                    <a:pt x="31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322940" y="4038289"/>
              <a:ext cx="965218" cy="34051"/>
            </a:xfrm>
            <a:custGeom>
              <a:avLst/>
              <a:gdLst/>
              <a:ahLst/>
              <a:cxnLst/>
              <a:rect l="l" t="t" r="r" b="b"/>
              <a:pathLst>
                <a:path w="31323" h="1105" extrusionOk="0">
                  <a:moveTo>
                    <a:pt x="1" y="1"/>
                  </a:moveTo>
                  <a:lnTo>
                    <a:pt x="1" y="1105"/>
                  </a:lnTo>
                  <a:lnTo>
                    <a:pt x="31323" y="1105"/>
                  </a:lnTo>
                  <a:lnTo>
                    <a:pt x="31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3"/>
          <p:cNvSpPr/>
          <p:nvPr/>
        </p:nvSpPr>
        <p:spPr>
          <a:xfrm>
            <a:off x="3049627" y="4115675"/>
            <a:ext cx="2103653" cy="62220"/>
          </a:xfrm>
          <a:custGeom>
            <a:avLst/>
            <a:gdLst/>
            <a:ahLst/>
            <a:cxnLst/>
            <a:rect l="l" t="t" r="r" b="b"/>
            <a:pathLst>
              <a:path w="31323" h="1105" extrusionOk="0">
                <a:moveTo>
                  <a:pt x="1" y="1"/>
                </a:moveTo>
                <a:lnTo>
                  <a:pt x="1" y="1105"/>
                </a:lnTo>
                <a:lnTo>
                  <a:pt x="31323" y="1105"/>
                </a:lnTo>
                <a:lnTo>
                  <a:pt x="313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3"/>
          <p:cNvSpPr/>
          <p:nvPr/>
        </p:nvSpPr>
        <p:spPr>
          <a:xfrm>
            <a:off x="3074427" y="5002430"/>
            <a:ext cx="2103653" cy="62220"/>
          </a:xfrm>
          <a:custGeom>
            <a:avLst/>
            <a:gdLst/>
            <a:ahLst/>
            <a:cxnLst/>
            <a:rect l="l" t="t" r="r" b="b"/>
            <a:pathLst>
              <a:path w="31323" h="1105" extrusionOk="0">
                <a:moveTo>
                  <a:pt x="1" y="1"/>
                </a:moveTo>
                <a:lnTo>
                  <a:pt x="1" y="1105"/>
                </a:lnTo>
                <a:lnTo>
                  <a:pt x="31323" y="1105"/>
                </a:lnTo>
                <a:lnTo>
                  <a:pt x="313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3"/>
          <p:cNvSpPr/>
          <p:nvPr/>
        </p:nvSpPr>
        <p:spPr>
          <a:xfrm rot="5400000" flipH="1">
            <a:off x="6160692" y="4110001"/>
            <a:ext cx="1028700" cy="10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3"/>
          <p:cNvGrpSpPr/>
          <p:nvPr/>
        </p:nvGrpSpPr>
        <p:grpSpPr>
          <a:xfrm rot="5400000" flipH="1">
            <a:off x="6167016" y="4128139"/>
            <a:ext cx="1028713" cy="1001793"/>
            <a:chOff x="2327870" y="1425147"/>
            <a:chExt cx="462780" cy="450669"/>
          </a:xfrm>
        </p:grpSpPr>
        <p:sp>
          <p:nvSpPr>
            <p:cNvPr id="1230" name="Google Shape;1230;p33"/>
            <p:cNvSpPr/>
            <p:nvPr/>
          </p:nvSpPr>
          <p:spPr>
            <a:xfrm>
              <a:off x="232787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242123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251464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2608009" y="1425147"/>
              <a:ext cx="89240" cy="89641"/>
            </a:xfrm>
            <a:custGeom>
              <a:avLst/>
              <a:gdLst/>
              <a:ahLst/>
              <a:cxnLst/>
              <a:rect l="l" t="t" r="r" b="b"/>
              <a:pathLst>
                <a:path w="2896" h="2909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908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270137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2327870" y="151549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2421239" y="151549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2514640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2608009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2701379" y="151549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232787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2421239" y="160584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251464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608009" y="160584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2701379" y="160584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2327870" y="169622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2421239" y="169622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2514640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2608009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2701379" y="169622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2327870" y="178657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2421239" y="178657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2514640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2608009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2701379" y="178657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33"/>
          <p:cNvSpPr/>
          <p:nvPr/>
        </p:nvSpPr>
        <p:spPr>
          <a:xfrm flipH="1">
            <a:off x="2051100" y="4115675"/>
            <a:ext cx="1028700" cy="10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3"/>
          <p:cNvSpPr/>
          <p:nvPr/>
        </p:nvSpPr>
        <p:spPr>
          <a:xfrm flipH="1">
            <a:off x="3079801" y="3438750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3"/>
          <p:cNvSpPr/>
          <p:nvPr/>
        </p:nvSpPr>
        <p:spPr>
          <a:xfrm flipH="1">
            <a:off x="5533876" y="12942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7" name="Google Shape;1277;p33"/>
          <p:cNvSpPr/>
          <p:nvPr/>
        </p:nvSpPr>
        <p:spPr>
          <a:xfrm flipH="1">
            <a:off x="7657608" y="348386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1CFE903D-F6DF-C4F9-F922-B2FBD72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14"/>
          <a:stretch/>
        </p:blipFill>
        <p:spPr>
          <a:xfrm rot="5400000">
            <a:off x="2172490" y="3191526"/>
            <a:ext cx="776402" cy="2784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2"/>
          <p:cNvSpPr txBox="1">
            <a:spLocks noGrp="1"/>
          </p:cNvSpPr>
          <p:nvPr>
            <p:ph type="title"/>
          </p:nvPr>
        </p:nvSpPr>
        <p:spPr>
          <a:xfrm>
            <a:off x="1429350" y="445025"/>
            <a:ext cx="700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90000"/>
              </a:lnSpc>
              <a:buClr>
                <a:srgbClr val="191919"/>
              </a:buClr>
              <a:buSzPts val="5200"/>
            </a:pPr>
            <a:r>
              <a:rPr lang="en" sz="3200" dirty="0">
                <a:latin typeface="STHupo" panose="02010800040101010101" pitchFamily="2" charset="-122"/>
                <a:ea typeface="STHupo" panose="02010800040101010101" pitchFamily="2" charset="-122"/>
              </a:rPr>
              <a:t>What is a </a:t>
            </a:r>
            <a:r>
              <a:rPr 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repository?</a:t>
            </a:r>
            <a:endParaRPr sz="32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1029" name="Google Shape;1029;p32"/>
          <p:cNvSpPr/>
          <p:nvPr/>
        </p:nvSpPr>
        <p:spPr>
          <a:xfrm>
            <a:off x="25" y="2189100"/>
            <a:ext cx="1028700" cy="10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2"/>
          <p:cNvSpPr/>
          <p:nvPr/>
        </p:nvSpPr>
        <p:spPr>
          <a:xfrm>
            <a:off x="25" y="3227400"/>
            <a:ext cx="1028700" cy="19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2"/>
          <p:cNvSpPr/>
          <p:nvPr/>
        </p:nvSpPr>
        <p:spPr>
          <a:xfrm>
            <a:off x="25" y="0"/>
            <a:ext cx="1028700" cy="21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2"/>
          <p:cNvSpPr/>
          <p:nvPr/>
        </p:nvSpPr>
        <p:spPr>
          <a:xfrm rot="5400000">
            <a:off x="1472400" y="3671088"/>
            <a:ext cx="1028700" cy="19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2944750" y="4109988"/>
            <a:ext cx="1028700" cy="10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32"/>
          <p:cNvGrpSpPr/>
          <p:nvPr/>
        </p:nvGrpSpPr>
        <p:grpSpPr>
          <a:xfrm>
            <a:off x="3061659" y="4214822"/>
            <a:ext cx="794882" cy="828632"/>
            <a:chOff x="2747509" y="475829"/>
            <a:chExt cx="677129" cy="705879"/>
          </a:xfrm>
        </p:grpSpPr>
        <p:sp>
          <p:nvSpPr>
            <p:cNvPr id="1137" name="Google Shape;1137;p32"/>
            <p:cNvSpPr/>
            <p:nvPr/>
          </p:nvSpPr>
          <p:spPr>
            <a:xfrm>
              <a:off x="3039758" y="594559"/>
              <a:ext cx="98331" cy="173550"/>
            </a:xfrm>
            <a:custGeom>
              <a:avLst/>
              <a:gdLst/>
              <a:ahLst/>
              <a:cxnLst/>
              <a:rect l="l" t="t" r="r" b="b"/>
              <a:pathLst>
                <a:path w="3191" h="5632" extrusionOk="0">
                  <a:moveTo>
                    <a:pt x="1472" y="0"/>
                  </a:moveTo>
                  <a:cubicBezTo>
                    <a:pt x="0" y="0"/>
                    <a:pt x="1472" y="5631"/>
                    <a:pt x="1472" y="5631"/>
                  </a:cubicBezTo>
                  <a:cubicBezTo>
                    <a:pt x="1472" y="5631"/>
                    <a:pt x="3190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3068478" y="53406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8" y="0"/>
                    <a:pt x="1" y="258"/>
                    <a:pt x="1" y="565"/>
                  </a:cubicBezTo>
                  <a:cubicBezTo>
                    <a:pt x="1" y="871"/>
                    <a:pt x="258" y="1117"/>
                    <a:pt x="565" y="1117"/>
                  </a:cubicBezTo>
                  <a:cubicBezTo>
                    <a:pt x="872" y="1117"/>
                    <a:pt x="1117" y="871"/>
                    <a:pt x="1117" y="565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3068478" y="475829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58"/>
                    <a:pt x="1" y="565"/>
                  </a:cubicBezTo>
                  <a:cubicBezTo>
                    <a:pt x="1" y="872"/>
                    <a:pt x="258" y="1117"/>
                    <a:pt x="565" y="1117"/>
                  </a:cubicBezTo>
                  <a:cubicBezTo>
                    <a:pt x="872" y="1117"/>
                    <a:pt x="1117" y="872"/>
                    <a:pt x="1117" y="565"/>
                  </a:cubicBezTo>
                  <a:cubicBezTo>
                    <a:pt x="1117" y="258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3039758" y="889428"/>
              <a:ext cx="98331" cy="173581"/>
            </a:xfrm>
            <a:custGeom>
              <a:avLst/>
              <a:gdLst/>
              <a:ahLst/>
              <a:cxnLst/>
              <a:rect l="l" t="t" r="r" b="b"/>
              <a:pathLst>
                <a:path w="3191" h="5633" extrusionOk="0">
                  <a:moveTo>
                    <a:pt x="1472" y="1"/>
                  </a:moveTo>
                  <a:cubicBezTo>
                    <a:pt x="1472" y="1"/>
                    <a:pt x="0" y="5632"/>
                    <a:pt x="1472" y="5632"/>
                  </a:cubicBezTo>
                  <a:cubicBezTo>
                    <a:pt x="3190" y="5632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3068478" y="108904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59"/>
                    <a:pt x="258" y="1117"/>
                    <a:pt x="565" y="1117"/>
                  </a:cubicBezTo>
                  <a:cubicBezTo>
                    <a:pt x="872" y="1117"/>
                    <a:pt x="1117" y="859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3068478" y="114725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60"/>
                    <a:pt x="258" y="1117"/>
                    <a:pt x="565" y="1117"/>
                  </a:cubicBezTo>
                  <a:cubicBezTo>
                    <a:pt x="872" y="1117"/>
                    <a:pt x="1117" y="860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313275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4172" y="1"/>
                  </a:moveTo>
                  <a:cubicBezTo>
                    <a:pt x="2503" y="1"/>
                    <a:pt x="0" y="759"/>
                    <a:pt x="0" y="759"/>
                  </a:cubicBezTo>
                  <a:cubicBezTo>
                    <a:pt x="0" y="759"/>
                    <a:pt x="2503" y="1413"/>
                    <a:pt x="4172" y="1413"/>
                  </a:cubicBezTo>
                  <a:cubicBezTo>
                    <a:pt x="5006" y="1413"/>
                    <a:pt x="5632" y="1249"/>
                    <a:pt x="5632" y="759"/>
                  </a:cubicBezTo>
                  <a:cubicBezTo>
                    <a:pt x="5632" y="190"/>
                    <a:pt x="5006" y="1"/>
                    <a:pt x="4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3331977" y="82101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9" y="0"/>
                    <a:pt x="1" y="258"/>
                    <a:pt x="1" y="564"/>
                  </a:cubicBezTo>
                  <a:cubicBezTo>
                    <a:pt x="1" y="871"/>
                    <a:pt x="259" y="1117"/>
                    <a:pt x="565" y="1117"/>
                  </a:cubicBezTo>
                  <a:cubicBezTo>
                    <a:pt x="872" y="1117"/>
                    <a:pt x="1117" y="871"/>
                    <a:pt x="1117" y="564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3390587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286583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1461" y="1"/>
                  </a:moveTo>
                  <a:cubicBezTo>
                    <a:pt x="626" y="1"/>
                    <a:pt x="1" y="190"/>
                    <a:pt x="1" y="759"/>
                  </a:cubicBezTo>
                  <a:cubicBezTo>
                    <a:pt x="1" y="1249"/>
                    <a:pt x="626" y="1413"/>
                    <a:pt x="1461" y="1413"/>
                  </a:cubicBezTo>
                  <a:cubicBezTo>
                    <a:pt x="3129" y="1413"/>
                    <a:pt x="5632" y="759"/>
                    <a:pt x="5632" y="759"/>
                  </a:cubicBezTo>
                  <a:cubicBezTo>
                    <a:pt x="5632" y="759"/>
                    <a:pt x="312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2805718" y="821019"/>
              <a:ext cx="34081" cy="34420"/>
            </a:xfrm>
            <a:custGeom>
              <a:avLst/>
              <a:gdLst/>
              <a:ahLst/>
              <a:cxnLst/>
              <a:rect l="l" t="t" r="r" b="b"/>
              <a:pathLst>
                <a:path w="1106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60" y="1117"/>
                    <a:pt x="1105" y="871"/>
                    <a:pt x="1105" y="564"/>
                  </a:cubicBezTo>
                  <a:cubicBezTo>
                    <a:pt x="1105" y="258"/>
                    <a:pt x="860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2747509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3039358" y="784349"/>
              <a:ext cx="91921" cy="87361"/>
            </a:xfrm>
            <a:custGeom>
              <a:avLst/>
              <a:gdLst/>
              <a:ahLst/>
              <a:cxnLst/>
              <a:rect l="l" t="t" r="r" b="b"/>
              <a:pathLst>
                <a:path w="2983" h="2835" extrusionOk="0">
                  <a:moveTo>
                    <a:pt x="1485" y="0"/>
                  </a:moveTo>
                  <a:lnTo>
                    <a:pt x="1032" y="932"/>
                  </a:lnTo>
                  <a:lnTo>
                    <a:pt x="1" y="1080"/>
                  </a:lnTo>
                  <a:lnTo>
                    <a:pt x="749" y="1804"/>
                  </a:lnTo>
                  <a:lnTo>
                    <a:pt x="565" y="2834"/>
                  </a:lnTo>
                  <a:lnTo>
                    <a:pt x="1485" y="2356"/>
                  </a:lnTo>
                  <a:lnTo>
                    <a:pt x="2418" y="2834"/>
                  </a:lnTo>
                  <a:lnTo>
                    <a:pt x="2234" y="1804"/>
                  </a:lnTo>
                  <a:lnTo>
                    <a:pt x="2982" y="1080"/>
                  </a:lnTo>
                  <a:lnTo>
                    <a:pt x="1952" y="93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2978868" y="708359"/>
              <a:ext cx="73401" cy="73371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1" y="0"/>
                  </a:moveTo>
                  <a:lnTo>
                    <a:pt x="238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2935419" y="664879"/>
              <a:ext cx="22310" cy="22310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724" y="724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2904018" y="63347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36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2878318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209" y="22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2978868" y="892448"/>
              <a:ext cx="73401" cy="73771"/>
            </a:xfrm>
            <a:custGeom>
              <a:avLst/>
              <a:gdLst/>
              <a:ahLst/>
              <a:cxnLst/>
              <a:rect l="l" t="t" r="r" b="b"/>
              <a:pathLst>
                <a:path w="2382" h="2394" extrusionOk="0">
                  <a:moveTo>
                    <a:pt x="1" y="2393"/>
                  </a:moveTo>
                  <a:lnTo>
                    <a:pt x="238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2935419" y="987358"/>
              <a:ext cx="22310" cy="21940"/>
            </a:xfrm>
            <a:custGeom>
              <a:avLst/>
              <a:gdLst/>
              <a:ahLst/>
              <a:cxnLst/>
              <a:rect l="l" t="t" r="r" b="b"/>
              <a:pathLst>
                <a:path w="724" h="712" extrusionOk="0">
                  <a:moveTo>
                    <a:pt x="724" y="0"/>
                  </a:moveTo>
                  <a:lnTo>
                    <a:pt x="0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2904018" y="102969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0"/>
                  </a:moveTo>
                  <a:lnTo>
                    <a:pt x="1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2878318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1"/>
                  </a:moveTo>
                  <a:lnTo>
                    <a:pt x="1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3124808" y="708359"/>
              <a:ext cx="73371" cy="73371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2381" y="0"/>
                  </a:moveTo>
                  <a:lnTo>
                    <a:pt x="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3219317" y="664879"/>
              <a:ext cx="22341" cy="22310"/>
            </a:xfrm>
            <a:custGeom>
              <a:avLst/>
              <a:gdLst/>
              <a:ahLst/>
              <a:cxnLst/>
              <a:rect l="l" t="t" r="r" b="b"/>
              <a:pathLst>
                <a:path w="725" h="724" extrusionOk="0">
                  <a:moveTo>
                    <a:pt x="1" y="724"/>
                  </a:moveTo>
                  <a:lnTo>
                    <a:pt x="725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3261657" y="63347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369"/>
                  </a:moveTo>
                  <a:lnTo>
                    <a:pt x="36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3292287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1" y="221"/>
                  </a:moveTo>
                  <a:lnTo>
                    <a:pt x="20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3124808" y="892448"/>
              <a:ext cx="73371" cy="73771"/>
            </a:xfrm>
            <a:custGeom>
              <a:avLst/>
              <a:gdLst/>
              <a:ahLst/>
              <a:cxnLst/>
              <a:rect l="l" t="t" r="r" b="b"/>
              <a:pathLst>
                <a:path w="2381" h="2394" extrusionOk="0">
                  <a:moveTo>
                    <a:pt x="2381" y="239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3219317" y="987358"/>
              <a:ext cx="22341" cy="21940"/>
            </a:xfrm>
            <a:custGeom>
              <a:avLst/>
              <a:gdLst/>
              <a:ahLst/>
              <a:cxnLst/>
              <a:rect l="l" t="t" r="r" b="b"/>
              <a:pathLst>
                <a:path w="725" h="712" extrusionOk="0">
                  <a:moveTo>
                    <a:pt x="1" y="0"/>
                  </a:moveTo>
                  <a:lnTo>
                    <a:pt x="725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261657" y="102969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0"/>
                  </a:moveTo>
                  <a:lnTo>
                    <a:pt x="369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3292287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" y="1"/>
                  </a:moveTo>
                  <a:lnTo>
                    <a:pt x="209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32"/>
          <p:cNvGrpSpPr/>
          <p:nvPr/>
        </p:nvGrpSpPr>
        <p:grpSpPr>
          <a:xfrm rot="10800000" flipH="1">
            <a:off x="3868615" y="4110012"/>
            <a:ext cx="1334959" cy="1485874"/>
            <a:chOff x="912677" y="-457201"/>
            <a:chExt cx="1334959" cy="1485874"/>
          </a:xfrm>
        </p:grpSpPr>
        <p:sp>
          <p:nvSpPr>
            <p:cNvPr id="1167" name="Google Shape;1167;p32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2"/>
          <p:cNvSpPr/>
          <p:nvPr/>
        </p:nvSpPr>
        <p:spPr>
          <a:xfrm>
            <a:off x="6589913" y="4302288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2"/>
          <p:cNvSpPr/>
          <p:nvPr/>
        </p:nvSpPr>
        <p:spPr>
          <a:xfrm>
            <a:off x="7678289" y="72126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2"/>
          <p:cNvSpPr/>
          <p:nvPr/>
        </p:nvSpPr>
        <p:spPr>
          <a:xfrm>
            <a:off x="4933839" y="358806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F2CDF45B-13B0-968E-BDFC-65BF7280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" y="2296754"/>
            <a:ext cx="890464" cy="89046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5895A6B-15AC-2DB1-BABD-F9B71FD6D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662"/>
          <a:stretch/>
        </p:blipFill>
        <p:spPr>
          <a:xfrm rot="5400000">
            <a:off x="-606172" y="3775326"/>
            <a:ext cx="2234467" cy="878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34510-9CB4-5771-646B-CE9CF433AA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68"/>
          <a:stretch/>
        </p:blipFill>
        <p:spPr>
          <a:xfrm>
            <a:off x="1046865" y="4006140"/>
            <a:ext cx="2341777" cy="1124803"/>
          </a:xfrm>
          <a:prstGeom prst="rect">
            <a:avLst/>
          </a:prstGeom>
        </p:spPr>
      </p:pic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6505249F-06AC-E861-8426-CC1371E3D9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536"/>
          <a:stretch/>
        </p:blipFill>
        <p:spPr>
          <a:xfrm rot="5400000">
            <a:off x="-367411" y="988568"/>
            <a:ext cx="1053089" cy="1395496"/>
          </a:xfrm>
          <a:prstGeom prst="rect">
            <a:avLst/>
          </a:prstGeom>
        </p:spPr>
      </p:pic>
      <p:pic>
        <p:nvPicPr>
          <p:cNvPr id="7" name="Picture 6" descr="A picture containing arrow&#10;&#10;Description automatically generated">
            <a:extLst>
              <a:ext uri="{FF2B5EF4-FFF2-40B4-BE49-F238E27FC236}">
                <a16:creationId xmlns:a16="http://schemas.microsoft.com/office/drawing/2014/main" id="{DC76CC95-5F0C-BB7D-E599-6D17729F8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66448" y="-253082"/>
            <a:ext cx="1395496" cy="1395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E34DE-7DB9-CFD0-39F2-CB356395FAA0}"/>
              </a:ext>
            </a:extLst>
          </p:cNvPr>
          <p:cNvSpPr txBox="1"/>
          <p:nvPr/>
        </p:nvSpPr>
        <p:spPr>
          <a:xfrm>
            <a:off x="1567365" y="1344485"/>
            <a:ext cx="5282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 place to store your code and your changes to code, and it’s hosted on the cloud or in the web (GitHub)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B44CF-5D4F-DCE8-CF83-5E5A25DE1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050" y="1703654"/>
            <a:ext cx="3567199" cy="2378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</a:pPr>
            <a:r>
              <a:rPr lang="en-US" sz="4000" dirty="0">
                <a:latin typeface="STHupo" panose="02010800040101010101" pitchFamily="2" charset="-122"/>
                <a:ea typeface="STHupo" panose="02010800040101010101" pitchFamily="2" charset="-122"/>
              </a:rPr>
              <a:t>Git</a:t>
            </a:r>
            <a:endParaRPr sz="40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1288" name="Google Shape;1288;p34"/>
          <p:cNvSpPr txBox="1">
            <a:spLocks noGrp="1"/>
          </p:cNvSpPr>
          <p:nvPr>
            <p:ph type="subTitle" idx="6"/>
          </p:nvPr>
        </p:nvSpPr>
        <p:spPr>
          <a:xfrm>
            <a:off x="3419247" y="914462"/>
            <a:ext cx="2305500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>
                <a:latin typeface="Avenir Next LT Pro" panose="020B0504020202020204" pitchFamily="34" charset="0"/>
                <a:cs typeface="+mn-cs"/>
              </a:rPr>
              <a:t>Version control system.</a:t>
            </a:r>
            <a:endParaRPr sz="1200" dirty="0">
              <a:latin typeface="Avenir Next LT Pro" panose="020B0504020202020204" pitchFamily="34" charset="0"/>
              <a:cs typeface="+mn-cs"/>
            </a:endParaRPr>
          </a:p>
        </p:txBody>
      </p:sp>
      <p:sp>
        <p:nvSpPr>
          <p:cNvPr id="1289" name="Google Shape;1289;p34"/>
          <p:cNvSpPr txBox="1">
            <a:spLocks noGrp="1"/>
          </p:cNvSpPr>
          <p:nvPr>
            <p:ph type="subTitle" idx="7"/>
          </p:nvPr>
        </p:nvSpPr>
        <p:spPr>
          <a:xfrm>
            <a:off x="719975" y="1808430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dirty="0">
                <a:solidFill>
                  <a:schemeClr val="accent2"/>
                </a:solidFill>
                <a:latin typeface="+mj-lt"/>
              </a:rPr>
              <a:t>Track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+mj-lt"/>
              </a:rPr>
              <a:t>changes</a:t>
            </a:r>
            <a:endParaRPr sz="25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8"/>
          </p:nvPr>
        </p:nvSpPr>
        <p:spPr>
          <a:xfrm>
            <a:off x="3383720" y="1808430"/>
            <a:ext cx="2699272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dirty="0">
                <a:solidFill>
                  <a:schemeClr val="accent1"/>
                </a:solidFill>
                <a:latin typeface="+mj-lt"/>
              </a:rPr>
              <a:t>historical backup</a:t>
            </a:r>
            <a:endParaRPr sz="25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9"/>
          </p:nvPr>
        </p:nvSpPr>
        <p:spPr>
          <a:xfrm>
            <a:off x="6118527" y="1808430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dirty="0">
                <a:solidFill>
                  <a:schemeClr val="bg2"/>
                </a:solidFill>
                <a:latin typeface="+mj-lt"/>
              </a:rPr>
              <a:t>Teamwork</a:t>
            </a:r>
            <a:endParaRPr sz="25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13"/>
          </p:nvPr>
        </p:nvSpPr>
        <p:spPr>
          <a:xfrm>
            <a:off x="2008394" y="2872623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dirty="0">
                <a:solidFill>
                  <a:schemeClr val="bg2"/>
                </a:solidFill>
                <a:latin typeface="+mj-lt"/>
              </a:rPr>
              <a:t>Flexible</a:t>
            </a:r>
            <a:endParaRPr sz="25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subTitle" idx="14"/>
          </p:nvPr>
        </p:nvSpPr>
        <p:spPr>
          <a:xfrm>
            <a:off x="5203574" y="2660336"/>
            <a:ext cx="2131023" cy="81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dirty="0">
                <a:solidFill>
                  <a:schemeClr val="accent2"/>
                </a:solidFill>
                <a:latin typeface="+mj-lt"/>
              </a:rPr>
              <a:t>Trunk-based </a:t>
            </a:r>
          </a:p>
          <a:p>
            <a:pPr marL="0" indent="0"/>
            <a:r>
              <a:rPr lang="en-US" sz="2500" dirty="0">
                <a:solidFill>
                  <a:schemeClr val="accent2"/>
                </a:solidFill>
                <a:latin typeface="+mj-lt"/>
              </a:rPr>
              <a:t>development</a:t>
            </a:r>
            <a:endParaRPr sz="25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95" name="Google Shape;1295;p34"/>
          <p:cNvSpPr/>
          <p:nvPr/>
        </p:nvSpPr>
        <p:spPr>
          <a:xfrm rot="5400000">
            <a:off x="1472400" y="3671100"/>
            <a:ext cx="1028700" cy="19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4"/>
          <p:cNvSpPr/>
          <p:nvPr/>
        </p:nvSpPr>
        <p:spPr>
          <a:xfrm>
            <a:off x="2944750" y="4109988"/>
            <a:ext cx="1028700" cy="10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34"/>
          <p:cNvGrpSpPr/>
          <p:nvPr/>
        </p:nvGrpSpPr>
        <p:grpSpPr>
          <a:xfrm rot="10800000" flipH="1">
            <a:off x="3868615" y="4110012"/>
            <a:ext cx="1334959" cy="1485874"/>
            <a:chOff x="912677" y="-457201"/>
            <a:chExt cx="1334959" cy="1485874"/>
          </a:xfrm>
        </p:grpSpPr>
        <p:sp>
          <p:nvSpPr>
            <p:cNvPr id="1350" name="Google Shape;1350;p34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4"/>
          <p:cNvSpPr/>
          <p:nvPr/>
        </p:nvSpPr>
        <p:spPr>
          <a:xfrm>
            <a:off x="-12" y="4110000"/>
            <a:ext cx="1028700" cy="103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34"/>
          <p:cNvGrpSpPr/>
          <p:nvPr/>
        </p:nvGrpSpPr>
        <p:grpSpPr>
          <a:xfrm rot="5400000" flipH="1">
            <a:off x="2944741" y="4133926"/>
            <a:ext cx="1028713" cy="1001793"/>
            <a:chOff x="2327870" y="1425147"/>
            <a:chExt cx="462780" cy="450669"/>
          </a:xfrm>
        </p:grpSpPr>
        <p:sp>
          <p:nvSpPr>
            <p:cNvPr id="1356" name="Google Shape;1356;p34"/>
            <p:cNvSpPr/>
            <p:nvPr/>
          </p:nvSpPr>
          <p:spPr>
            <a:xfrm>
              <a:off x="232787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242123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2514640" y="1425147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2608009" y="1425147"/>
              <a:ext cx="89240" cy="89641"/>
            </a:xfrm>
            <a:custGeom>
              <a:avLst/>
              <a:gdLst/>
              <a:ahLst/>
              <a:cxnLst/>
              <a:rect l="l" t="t" r="r" b="b"/>
              <a:pathLst>
                <a:path w="2896" h="2909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908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2701379" y="1425147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2327870" y="151549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2421239" y="151549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2514640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2608009" y="151549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2701379" y="151549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232787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2421239" y="1605846"/>
              <a:ext cx="89641" cy="89271"/>
            </a:xfrm>
            <a:custGeom>
              <a:avLst/>
              <a:gdLst/>
              <a:ahLst/>
              <a:cxnLst/>
              <a:rect l="l" t="t" r="r" b="b"/>
              <a:pathLst>
                <a:path w="2909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2514640" y="1605846"/>
              <a:ext cx="89610" cy="89271"/>
            </a:xfrm>
            <a:custGeom>
              <a:avLst/>
              <a:gdLst/>
              <a:ahLst/>
              <a:cxnLst/>
              <a:rect l="l" t="t" r="r" b="b"/>
              <a:pathLst>
                <a:path w="2908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908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2608009" y="1605846"/>
              <a:ext cx="89240" cy="89271"/>
            </a:xfrm>
            <a:custGeom>
              <a:avLst/>
              <a:gdLst/>
              <a:ahLst/>
              <a:cxnLst/>
              <a:rect l="l" t="t" r="r" b="b"/>
              <a:pathLst>
                <a:path w="2896" h="2897" extrusionOk="0">
                  <a:moveTo>
                    <a:pt x="1448" y="1"/>
                  </a:moveTo>
                  <a:lnTo>
                    <a:pt x="0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2701379" y="1605846"/>
              <a:ext cx="89271" cy="89271"/>
            </a:xfrm>
            <a:custGeom>
              <a:avLst/>
              <a:gdLst/>
              <a:ahLst/>
              <a:cxnLst/>
              <a:rect l="l" t="t" r="r" b="b"/>
              <a:pathLst>
                <a:path w="2897" h="2897" extrusionOk="0">
                  <a:moveTo>
                    <a:pt x="1448" y="1"/>
                  </a:moveTo>
                  <a:lnTo>
                    <a:pt x="1" y="1449"/>
                  </a:lnTo>
                  <a:lnTo>
                    <a:pt x="1448" y="2896"/>
                  </a:lnTo>
                  <a:lnTo>
                    <a:pt x="2896" y="1449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2327870" y="169622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2421239" y="169622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2514640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2608009" y="169622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2701379" y="169622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2327870" y="1786576"/>
              <a:ext cx="89610" cy="89240"/>
            </a:xfrm>
            <a:custGeom>
              <a:avLst/>
              <a:gdLst/>
              <a:ahLst/>
              <a:cxnLst/>
              <a:rect l="l" t="t" r="r" b="b"/>
              <a:pathLst>
                <a:path w="2908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2421239" y="1786576"/>
              <a:ext cx="89641" cy="89240"/>
            </a:xfrm>
            <a:custGeom>
              <a:avLst/>
              <a:gdLst/>
              <a:ahLst/>
              <a:cxnLst/>
              <a:rect l="l" t="t" r="r" b="b"/>
              <a:pathLst>
                <a:path w="2909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908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2514640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5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2608009" y="1786576"/>
              <a:ext cx="89240" cy="89240"/>
            </a:xfrm>
            <a:custGeom>
              <a:avLst/>
              <a:gdLst/>
              <a:ahLst/>
              <a:cxnLst/>
              <a:rect l="l" t="t" r="r" b="b"/>
              <a:pathLst>
                <a:path w="2896" h="2896" extrusionOk="0">
                  <a:moveTo>
                    <a:pt x="1448" y="0"/>
                  </a:moveTo>
                  <a:lnTo>
                    <a:pt x="0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2701379" y="1786576"/>
              <a:ext cx="89271" cy="89240"/>
            </a:xfrm>
            <a:custGeom>
              <a:avLst/>
              <a:gdLst/>
              <a:ahLst/>
              <a:cxnLst/>
              <a:rect l="l" t="t" r="r" b="b"/>
              <a:pathLst>
                <a:path w="2897" h="2896" extrusionOk="0">
                  <a:moveTo>
                    <a:pt x="1448" y="0"/>
                  </a:moveTo>
                  <a:lnTo>
                    <a:pt x="1" y="1448"/>
                  </a:lnTo>
                  <a:lnTo>
                    <a:pt x="1448" y="2896"/>
                  </a:lnTo>
                  <a:lnTo>
                    <a:pt x="2896" y="1448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4"/>
          <p:cNvSpPr/>
          <p:nvPr/>
        </p:nvSpPr>
        <p:spPr>
          <a:xfrm flipH="1">
            <a:off x="936721" y="932702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4"/>
          <p:cNvSpPr/>
          <p:nvPr/>
        </p:nvSpPr>
        <p:spPr>
          <a:xfrm flipH="1">
            <a:off x="7978688" y="11952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5C3C9BA9-DCEE-9388-8E1C-B707C82AE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12" r="27457"/>
          <a:stretch/>
        </p:blipFill>
        <p:spPr>
          <a:xfrm rot="5400000">
            <a:off x="148922" y="3818786"/>
            <a:ext cx="730831" cy="1605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40B1A-7B6A-6AE2-B359-BC91386C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38" y="4200104"/>
            <a:ext cx="1250003" cy="1250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708C0-EF7F-5C57-50DB-D7D1FB04F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53" b="28137"/>
          <a:stretch/>
        </p:blipFill>
        <p:spPr>
          <a:xfrm rot="10800000">
            <a:off x="2099479" y="4120465"/>
            <a:ext cx="840592" cy="898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75;p33">
            <a:extLst>
              <a:ext uri="{FF2B5EF4-FFF2-40B4-BE49-F238E27FC236}">
                <a16:creationId xmlns:a16="http://schemas.microsoft.com/office/drawing/2014/main" id="{DDE7DABA-16B8-F2EA-624E-0B78DE7B9852}"/>
              </a:ext>
            </a:extLst>
          </p:cNvPr>
          <p:cNvSpPr/>
          <p:nvPr/>
        </p:nvSpPr>
        <p:spPr>
          <a:xfrm flipH="1">
            <a:off x="8118502" y="4061677"/>
            <a:ext cx="266254" cy="269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76;p33">
            <a:extLst>
              <a:ext uri="{FF2B5EF4-FFF2-40B4-BE49-F238E27FC236}">
                <a16:creationId xmlns:a16="http://schemas.microsoft.com/office/drawing/2014/main" id="{FD575F62-54D4-C118-4AD3-94DCA415E3A3}"/>
              </a:ext>
            </a:extLst>
          </p:cNvPr>
          <p:cNvSpPr/>
          <p:nvPr/>
        </p:nvSpPr>
        <p:spPr>
          <a:xfrm flipH="1">
            <a:off x="5533876" y="1294263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1275;p33">
            <a:extLst>
              <a:ext uri="{FF2B5EF4-FFF2-40B4-BE49-F238E27FC236}">
                <a16:creationId xmlns:a16="http://schemas.microsoft.com/office/drawing/2014/main" id="{403B96CD-7BA5-1D0F-0354-42596AE82836}"/>
              </a:ext>
            </a:extLst>
          </p:cNvPr>
          <p:cNvSpPr/>
          <p:nvPr/>
        </p:nvSpPr>
        <p:spPr>
          <a:xfrm flipH="1">
            <a:off x="312331" y="4585379"/>
            <a:ext cx="139560" cy="134490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6;p33">
            <a:extLst>
              <a:ext uri="{FF2B5EF4-FFF2-40B4-BE49-F238E27FC236}">
                <a16:creationId xmlns:a16="http://schemas.microsoft.com/office/drawing/2014/main" id="{B7D135E9-63FB-A4A3-2C5A-DB6D5C7D49B9}"/>
              </a:ext>
            </a:extLst>
          </p:cNvPr>
          <p:cNvSpPr/>
          <p:nvPr/>
        </p:nvSpPr>
        <p:spPr>
          <a:xfrm flipH="1">
            <a:off x="1201361" y="2305496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275;p33">
            <a:extLst>
              <a:ext uri="{FF2B5EF4-FFF2-40B4-BE49-F238E27FC236}">
                <a16:creationId xmlns:a16="http://schemas.microsoft.com/office/drawing/2014/main" id="{C3F40608-7EF3-FE3A-2962-649E7AB719D9}"/>
              </a:ext>
            </a:extLst>
          </p:cNvPr>
          <p:cNvSpPr/>
          <p:nvPr/>
        </p:nvSpPr>
        <p:spPr>
          <a:xfrm flipH="1">
            <a:off x="230555" y="290504"/>
            <a:ext cx="139559" cy="133127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6;p33">
            <a:extLst>
              <a:ext uri="{FF2B5EF4-FFF2-40B4-BE49-F238E27FC236}">
                <a16:creationId xmlns:a16="http://schemas.microsoft.com/office/drawing/2014/main" id="{E8A19A1E-AD13-43AC-47E3-DC699486AFFA}"/>
              </a:ext>
            </a:extLst>
          </p:cNvPr>
          <p:cNvSpPr/>
          <p:nvPr/>
        </p:nvSpPr>
        <p:spPr>
          <a:xfrm flipH="1">
            <a:off x="8647191" y="291867"/>
            <a:ext cx="266254" cy="266254"/>
          </a:xfrm>
          <a:custGeom>
            <a:avLst/>
            <a:gdLst/>
            <a:ahLst/>
            <a:cxnLst/>
            <a:rect l="l" t="t" r="r" b="b"/>
            <a:pathLst>
              <a:path w="4565" h="4565" extrusionOk="0">
                <a:moveTo>
                  <a:pt x="2282" y="1"/>
                </a:moveTo>
                <a:cubicBezTo>
                  <a:pt x="1877" y="1"/>
                  <a:pt x="1988" y="1571"/>
                  <a:pt x="1988" y="1571"/>
                </a:cubicBezTo>
                <a:cubicBezTo>
                  <a:pt x="1988" y="1571"/>
                  <a:pt x="1154" y="620"/>
                  <a:pt x="776" y="620"/>
                </a:cubicBezTo>
                <a:cubicBezTo>
                  <a:pt x="731" y="620"/>
                  <a:pt x="693" y="633"/>
                  <a:pt x="663" y="663"/>
                </a:cubicBezTo>
                <a:cubicBezTo>
                  <a:pt x="381" y="945"/>
                  <a:pt x="1571" y="1988"/>
                  <a:pt x="1571" y="1988"/>
                </a:cubicBezTo>
                <a:cubicBezTo>
                  <a:pt x="1571" y="1988"/>
                  <a:pt x="1375" y="1974"/>
                  <a:pt x="1122" y="1974"/>
                </a:cubicBezTo>
                <a:cubicBezTo>
                  <a:pt x="658" y="1974"/>
                  <a:pt x="0" y="2021"/>
                  <a:pt x="0" y="2283"/>
                </a:cubicBezTo>
                <a:cubicBezTo>
                  <a:pt x="0" y="2544"/>
                  <a:pt x="698" y="2588"/>
                  <a:pt x="1164" y="2588"/>
                </a:cubicBezTo>
                <a:cubicBezTo>
                  <a:pt x="1396" y="2588"/>
                  <a:pt x="1571" y="2577"/>
                  <a:pt x="1571" y="2577"/>
                </a:cubicBezTo>
                <a:lnTo>
                  <a:pt x="1571" y="2577"/>
                </a:lnTo>
                <a:cubicBezTo>
                  <a:pt x="1571" y="2577"/>
                  <a:pt x="381" y="3608"/>
                  <a:pt x="663" y="3890"/>
                </a:cubicBezTo>
                <a:cubicBezTo>
                  <a:pt x="693" y="3920"/>
                  <a:pt x="732" y="3934"/>
                  <a:pt x="777" y="3934"/>
                </a:cubicBezTo>
                <a:cubicBezTo>
                  <a:pt x="1156" y="3934"/>
                  <a:pt x="1988" y="2994"/>
                  <a:pt x="1988" y="2994"/>
                </a:cubicBezTo>
                <a:lnTo>
                  <a:pt x="1988" y="2994"/>
                </a:lnTo>
                <a:cubicBezTo>
                  <a:pt x="1988" y="2994"/>
                  <a:pt x="1878" y="4565"/>
                  <a:pt x="2282" y="4565"/>
                </a:cubicBezTo>
                <a:cubicBezTo>
                  <a:pt x="2675" y="4565"/>
                  <a:pt x="2577" y="2994"/>
                  <a:pt x="2577" y="2994"/>
                </a:cubicBezTo>
                <a:lnTo>
                  <a:pt x="2577" y="2994"/>
                </a:lnTo>
                <a:cubicBezTo>
                  <a:pt x="2577" y="2994"/>
                  <a:pt x="3399" y="3934"/>
                  <a:pt x="3775" y="3934"/>
                </a:cubicBezTo>
                <a:cubicBezTo>
                  <a:pt x="3821" y="3934"/>
                  <a:pt x="3859" y="3920"/>
                  <a:pt x="3890" y="3890"/>
                </a:cubicBezTo>
                <a:cubicBezTo>
                  <a:pt x="4172" y="3608"/>
                  <a:pt x="2994" y="2577"/>
                  <a:pt x="2994" y="2577"/>
                </a:cubicBezTo>
                <a:lnTo>
                  <a:pt x="2994" y="2577"/>
                </a:lnTo>
                <a:cubicBezTo>
                  <a:pt x="2994" y="2577"/>
                  <a:pt x="3168" y="2588"/>
                  <a:pt x="3401" y="2588"/>
                </a:cubicBezTo>
                <a:cubicBezTo>
                  <a:pt x="3866" y="2588"/>
                  <a:pt x="4564" y="2544"/>
                  <a:pt x="4564" y="2283"/>
                </a:cubicBezTo>
                <a:cubicBezTo>
                  <a:pt x="4564" y="2021"/>
                  <a:pt x="3907" y="1974"/>
                  <a:pt x="3443" y="1974"/>
                </a:cubicBezTo>
                <a:cubicBezTo>
                  <a:pt x="3190" y="1974"/>
                  <a:pt x="2994" y="1988"/>
                  <a:pt x="2994" y="1988"/>
                </a:cubicBezTo>
                <a:cubicBezTo>
                  <a:pt x="2994" y="1988"/>
                  <a:pt x="4172" y="945"/>
                  <a:pt x="3890" y="663"/>
                </a:cubicBezTo>
                <a:cubicBezTo>
                  <a:pt x="3860" y="633"/>
                  <a:pt x="3821" y="620"/>
                  <a:pt x="3777" y="620"/>
                </a:cubicBezTo>
                <a:cubicBezTo>
                  <a:pt x="3400" y="620"/>
                  <a:pt x="2577" y="1571"/>
                  <a:pt x="2577" y="1571"/>
                </a:cubicBezTo>
                <a:cubicBezTo>
                  <a:pt x="2577" y="1571"/>
                  <a:pt x="2675" y="1"/>
                  <a:pt x="2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283;p34">
            <a:extLst>
              <a:ext uri="{FF2B5EF4-FFF2-40B4-BE49-F238E27FC236}">
                <a16:creationId xmlns:a16="http://schemas.microsoft.com/office/drawing/2014/main" id="{D36CDC75-7CB5-2C0A-E685-226922DAA0C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500" b="0" i="0" u="none" strike="noStrike" cap="none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ubik ExtraBold"/>
              <a:buNone/>
              <a:defRPr sz="5200" b="0" i="0" u="none" strike="noStrike" cap="none">
                <a:solidFill>
                  <a:srgbClr val="191919"/>
                </a:solidFill>
                <a:latin typeface="Rubik ExtraBold"/>
                <a:ea typeface="Rubik ExtraBold"/>
                <a:cs typeface="Rubik ExtraBold"/>
                <a:sym typeface="Rubik ExtraBold"/>
              </a:defRPr>
            </a:lvl9pPr>
          </a:lstStyle>
          <a:p>
            <a:pPr algn="ctr"/>
            <a:r>
              <a:rPr lang="en-US" sz="4000" dirty="0">
                <a:latin typeface="STHupo" panose="02010800040101010101" pitchFamily="2" charset="-122"/>
                <a:ea typeface="STHupo" panose="02010800040101010101" pitchFamily="2" charset="-122"/>
              </a:rPr>
              <a:t>Trunk-Based development</a:t>
            </a:r>
          </a:p>
        </p:txBody>
      </p:sp>
      <p:sp>
        <p:nvSpPr>
          <p:cNvPr id="12" name="AutoShape 2" descr="Trunk-based development - Optimizely">
            <a:extLst>
              <a:ext uri="{FF2B5EF4-FFF2-40B4-BE49-F238E27FC236}">
                <a16:creationId xmlns:a16="http://schemas.microsoft.com/office/drawing/2014/main" id="{4EB59E22-CDBE-4378-E95C-ADA9B1665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57698" cy="305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E22DD1-2B83-2925-4854-D496D983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63" y="1255496"/>
            <a:ext cx="6275937" cy="35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5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>
              <a:lnSpc>
                <a:spcPct val="90000"/>
              </a:lnSpc>
              <a:buClr>
                <a:srgbClr val="191919"/>
              </a:buClr>
              <a:buSzPts val="5200"/>
            </a:pPr>
            <a:r>
              <a:rPr lang="en" sz="3600" dirty="0">
                <a:latin typeface="STHupo" panose="02010800040101010101" pitchFamily="2" charset="-122"/>
                <a:ea typeface="STHupo" panose="02010800040101010101" pitchFamily="2" charset="-122"/>
              </a:rPr>
              <a:t>The diffrenece</a:t>
            </a:r>
            <a:endParaRPr sz="36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3"/>
          </p:nvPr>
        </p:nvSpPr>
        <p:spPr>
          <a:xfrm>
            <a:off x="1325536" y="2257237"/>
            <a:ext cx="2740309" cy="12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200" dirty="0">
                <a:latin typeface="Avenir Next LT Pro" panose="020B0504020202020204" pitchFamily="34" charset="0"/>
                <a:cs typeface="+mn-cs"/>
              </a:rPr>
              <a:t>distributed version control system: tracking changes in any set of files, usually used for coordinating work among programmers collaboratively developing source code during software development.</a:t>
            </a:r>
          </a:p>
        </p:txBody>
      </p:sp>
      <p:sp>
        <p:nvSpPr>
          <p:cNvPr id="721" name="Google Shape;721;p30"/>
          <p:cNvSpPr txBox="1">
            <a:spLocks noGrp="1"/>
          </p:cNvSpPr>
          <p:nvPr>
            <p:ph type="subTitle" idx="4"/>
          </p:nvPr>
        </p:nvSpPr>
        <p:spPr>
          <a:xfrm>
            <a:off x="5093238" y="2261879"/>
            <a:ext cx="2809121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200" dirty="0">
                <a:latin typeface="Avenir Next LT Pro" panose="020B0504020202020204" pitchFamily="34" charset="0"/>
                <a:cs typeface="+mn-cs"/>
              </a:rPr>
              <a:t>Internet hosting service for software development and version control using Git.</a:t>
            </a:r>
          </a:p>
          <a:p>
            <a:pPr marL="0" indent="0" algn="just"/>
            <a:endParaRPr lang="en-US" sz="1200" dirty="0">
              <a:latin typeface="Avenir Next LT Pro" panose="020B0504020202020204" pitchFamily="34" charset="0"/>
              <a:cs typeface="+mn-cs"/>
            </a:endParaRPr>
          </a:p>
          <a:p>
            <a:pPr marL="0" indent="0" algn="just"/>
            <a:endParaRPr lang="en-US" sz="1200" dirty="0">
              <a:latin typeface="Avenir Next LT Pro" panose="020B0504020202020204" pitchFamily="34" charset="0"/>
              <a:cs typeface="+mn-cs"/>
            </a:endParaRPr>
          </a:p>
        </p:txBody>
      </p:sp>
      <p:sp>
        <p:nvSpPr>
          <p:cNvPr id="722" name="Google Shape;722;p30"/>
          <p:cNvSpPr txBox="1">
            <a:spLocks noGrp="1"/>
          </p:cNvSpPr>
          <p:nvPr>
            <p:ph type="subTitle" idx="1"/>
          </p:nvPr>
        </p:nvSpPr>
        <p:spPr>
          <a:xfrm>
            <a:off x="1203041" y="1873963"/>
            <a:ext cx="2985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" sz="3200" dirty="0">
                <a:latin typeface="STHupo" panose="02010800040101010101" pitchFamily="2" charset="-122"/>
                <a:ea typeface="STHupo" panose="02010800040101010101" pitchFamily="2" charset="-122"/>
              </a:rPr>
              <a:t>Git</a:t>
            </a:r>
            <a:endParaRPr sz="32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723" name="Google Shape;723;p30"/>
          <p:cNvSpPr txBox="1">
            <a:spLocks noGrp="1"/>
          </p:cNvSpPr>
          <p:nvPr>
            <p:ph type="subTitle" idx="2"/>
          </p:nvPr>
        </p:nvSpPr>
        <p:spPr>
          <a:xfrm>
            <a:off x="4955659" y="1873963"/>
            <a:ext cx="2985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191919"/>
              </a:buClr>
              <a:buSzPts val="5200"/>
              <a:buFont typeface="Rubik ExtraBold"/>
            </a:pPr>
            <a:r>
              <a:rPr lang="en" sz="3200" dirty="0">
                <a:latin typeface="STHupo" panose="02010800040101010101" pitchFamily="2" charset="-122"/>
                <a:ea typeface="STHupo" panose="02010800040101010101" pitchFamily="2" charset="-122"/>
              </a:rPr>
              <a:t>GitHub</a:t>
            </a:r>
            <a:endParaRPr sz="32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724" name="Google Shape;724;p30"/>
          <p:cNvSpPr/>
          <p:nvPr/>
        </p:nvSpPr>
        <p:spPr>
          <a:xfrm rot="5400000">
            <a:off x="1472400" y="3671100"/>
            <a:ext cx="1028700" cy="19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2944750" y="4109988"/>
            <a:ext cx="1028700" cy="10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0"/>
          <p:cNvGrpSpPr/>
          <p:nvPr/>
        </p:nvGrpSpPr>
        <p:grpSpPr>
          <a:xfrm>
            <a:off x="3061659" y="4214833"/>
            <a:ext cx="794882" cy="828632"/>
            <a:chOff x="2747509" y="475829"/>
            <a:chExt cx="677129" cy="705879"/>
          </a:xfrm>
        </p:grpSpPr>
        <p:sp>
          <p:nvSpPr>
            <p:cNvPr id="779" name="Google Shape;779;p30"/>
            <p:cNvSpPr/>
            <p:nvPr/>
          </p:nvSpPr>
          <p:spPr>
            <a:xfrm>
              <a:off x="3039758" y="594559"/>
              <a:ext cx="98331" cy="173550"/>
            </a:xfrm>
            <a:custGeom>
              <a:avLst/>
              <a:gdLst/>
              <a:ahLst/>
              <a:cxnLst/>
              <a:rect l="l" t="t" r="r" b="b"/>
              <a:pathLst>
                <a:path w="3191" h="5632" extrusionOk="0">
                  <a:moveTo>
                    <a:pt x="1472" y="0"/>
                  </a:moveTo>
                  <a:cubicBezTo>
                    <a:pt x="0" y="0"/>
                    <a:pt x="1472" y="5631"/>
                    <a:pt x="1472" y="5631"/>
                  </a:cubicBezTo>
                  <a:cubicBezTo>
                    <a:pt x="1472" y="5631"/>
                    <a:pt x="3190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3068478" y="53406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8" y="0"/>
                    <a:pt x="1" y="258"/>
                    <a:pt x="1" y="565"/>
                  </a:cubicBezTo>
                  <a:cubicBezTo>
                    <a:pt x="1" y="871"/>
                    <a:pt x="258" y="1117"/>
                    <a:pt x="565" y="1117"/>
                  </a:cubicBezTo>
                  <a:cubicBezTo>
                    <a:pt x="872" y="1117"/>
                    <a:pt x="1117" y="871"/>
                    <a:pt x="1117" y="565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3068478" y="475829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58"/>
                    <a:pt x="1" y="565"/>
                  </a:cubicBezTo>
                  <a:cubicBezTo>
                    <a:pt x="1" y="872"/>
                    <a:pt x="258" y="1117"/>
                    <a:pt x="565" y="1117"/>
                  </a:cubicBezTo>
                  <a:cubicBezTo>
                    <a:pt x="872" y="1117"/>
                    <a:pt x="1117" y="872"/>
                    <a:pt x="1117" y="565"/>
                  </a:cubicBezTo>
                  <a:cubicBezTo>
                    <a:pt x="1117" y="258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3039758" y="889428"/>
              <a:ext cx="98331" cy="173581"/>
            </a:xfrm>
            <a:custGeom>
              <a:avLst/>
              <a:gdLst/>
              <a:ahLst/>
              <a:cxnLst/>
              <a:rect l="l" t="t" r="r" b="b"/>
              <a:pathLst>
                <a:path w="3191" h="5633" extrusionOk="0">
                  <a:moveTo>
                    <a:pt x="1472" y="1"/>
                  </a:moveTo>
                  <a:cubicBezTo>
                    <a:pt x="1472" y="1"/>
                    <a:pt x="0" y="5632"/>
                    <a:pt x="1472" y="5632"/>
                  </a:cubicBezTo>
                  <a:cubicBezTo>
                    <a:pt x="3190" y="5632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068478" y="108904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59"/>
                    <a:pt x="258" y="1117"/>
                    <a:pt x="565" y="1117"/>
                  </a:cubicBezTo>
                  <a:cubicBezTo>
                    <a:pt x="872" y="1117"/>
                    <a:pt x="1117" y="859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3068478" y="1147257"/>
              <a:ext cx="34451" cy="34451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65" y="1"/>
                  </a:moveTo>
                  <a:cubicBezTo>
                    <a:pt x="258" y="1"/>
                    <a:pt x="1" y="246"/>
                    <a:pt x="1" y="553"/>
                  </a:cubicBezTo>
                  <a:cubicBezTo>
                    <a:pt x="1" y="860"/>
                    <a:pt x="258" y="1117"/>
                    <a:pt x="565" y="1117"/>
                  </a:cubicBezTo>
                  <a:cubicBezTo>
                    <a:pt x="872" y="1117"/>
                    <a:pt x="1117" y="860"/>
                    <a:pt x="1117" y="553"/>
                  </a:cubicBezTo>
                  <a:cubicBezTo>
                    <a:pt x="1117" y="246"/>
                    <a:pt x="872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313275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4172" y="1"/>
                  </a:moveTo>
                  <a:cubicBezTo>
                    <a:pt x="2503" y="1"/>
                    <a:pt x="0" y="759"/>
                    <a:pt x="0" y="759"/>
                  </a:cubicBezTo>
                  <a:cubicBezTo>
                    <a:pt x="0" y="759"/>
                    <a:pt x="2503" y="1413"/>
                    <a:pt x="4172" y="1413"/>
                  </a:cubicBezTo>
                  <a:cubicBezTo>
                    <a:pt x="5006" y="1413"/>
                    <a:pt x="5632" y="1249"/>
                    <a:pt x="5632" y="759"/>
                  </a:cubicBezTo>
                  <a:cubicBezTo>
                    <a:pt x="5632" y="190"/>
                    <a:pt x="5006" y="1"/>
                    <a:pt x="4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3331977" y="821019"/>
              <a:ext cx="34451" cy="34420"/>
            </a:xfrm>
            <a:custGeom>
              <a:avLst/>
              <a:gdLst/>
              <a:ahLst/>
              <a:cxnLst/>
              <a:rect l="l" t="t" r="r" b="b"/>
              <a:pathLst>
                <a:path w="1118" h="1117" extrusionOk="0">
                  <a:moveTo>
                    <a:pt x="565" y="0"/>
                  </a:moveTo>
                  <a:cubicBezTo>
                    <a:pt x="259" y="0"/>
                    <a:pt x="1" y="258"/>
                    <a:pt x="1" y="564"/>
                  </a:cubicBezTo>
                  <a:cubicBezTo>
                    <a:pt x="1" y="871"/>
                    <a:pt x="259" y="1117"/>
                    <a:pt x="565" y="1117"/>
                  </a:cubicBezTo>
                  <a:cubicBezTo>
                    <a:pt x="872" y="1117"/>
                    <a:pt x="1117" y="871"/>
                    <a:pt x="1117" y="564"/>
                  </a:cubicBezTo>
                  <a:cubicBezTo>
                    <a:pt x="1117" y="258"/>
                    <a:pt x="872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3390587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865838" y="815410"/>
              <a:ext cx="173550" cy="43572"/>
            </a:xfrm>
            <a:custGeom>
              <a:avLst/>
              <a:gdLst/>
              <a:ahLst/>
              <a:cxnLst/>
              <a:rect l="l" t="t" r="r" b="b"/>
              <a:pathLst>
                <a:path w="5632" h="1414" extrusionOk="0">
                  <a:moveTo>
                    <a:pt x="1461" y="1"/>
                  </a:moveTo>
                  <a:cubicBezTo>
                    <a:pt x="626" y="1"/>
                    <a:pt x="1" y="190"/>
                    <a:pt x="1" y="759"/>
                  </a:cubicBezTo>
                  <a:cubicBezTo>
                    <a:pt x="1" y="1249"/>
                    <a:pt x="626" y="1413"/>
                    <a:pt x="1461" y="1413"/>
                  </a:cubicBezTo>
                  <a:cubicBezTo>
                    <a:pt x="3129" y="1413"/>
                    <a:pt x="5632" y="759"/>
                    <a:pt x="5632" y="759"/>
                  </a:cubicBezTo>
                  <a:cubicBezTo>
                    <a:pt x="5632" y="759"/>
                    <a:pt x="312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805718" y="821019"/>
              <a:ext cx="34081" cy="34420"/>
            </a:xfrm>
            <a:custGeom>
              <a:avLst/>
              <a:gdLst/>
              <a:ahLst/>
              <a:cxnLst/>
              <a:rect l="l" t="t" r="r" b="b"/>
              <a:pathLst>
                <a:path w="1106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60" y="1117"/>
                    <a:pt x="1105" y="871"/>
                    <a:pt x="1105" y="564"/>
                  </a:cubicBezTo>
                  <a:cubicBezTo>
                    <a:pt x="1105" y="258"/>
                    <a:pt x="860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747509" y="821019"/>
              <a:ext cx="34051" cy="34420"/>
            </a:xfrm>
            <a:custGeom>
              <a:avLst/>
              <a:gdLst/>
              <a:ahLst/>
              <a:cxnLst/>
              <a:rect l="l" t="t" r="r" b="b"/>
              <a:pathLst>
                <a:path w="1105" h="1117" extrusionOk="0">
                  <a:moveTo>
                    <a:pt x="553" y="0"/>
                  </a:moveTo>
                  <a:cubicBezTo>
                    <a:pt x="246" y="0"/>
                    <a:pt x="1" y="258"/>
                    <a:pt x="1" y="564"/>
                  </a:cubicBezTo>
                  <a:cubicBezTo>
                    <a:pt x="1" y="871"/>
                    <a:pt x="246" y="1117"/>
                    <a:pt x="553" y="1117"/>
                  </a:cubicBezTo>
                  <a:cubicBezTo>
                    <a:pt x="859" y="1117"/>
                    <a:pt x="1105" y="871"/>
                    <a:pt x="1105" y="564"/>
                  </a:cubicBezTo>
                  <a:cubicBezTo>
                    <a:pt x="1105" y="258"/>
                    <a:pt x="859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3039358" y="784349"/>
              <a:ext cx="91921" cy="87361"/>
            </a:xfrm>
            <a:custGeom>
              <a:avLst/>
              <a:gdLst/>
              <a:ahLst/>
              <a:cxnLst/>
              <a:rect l="l" t="t" r="r" b="b"/>
              <a:pathLst>
                <a:path w="2983" h="2835" extrusionOk="0">
                  <a:moveTo>
                    <a:pt x="1485" y="0"/>
                  </a:moveTo>
                  <a:lnTo>
                    <a:pt x="1032" y="932"/>
                  </a:lnTo>
                  <a:lnTo>
                    <a:pt x="1" y="1080"/>
                  </a:lnTo>
                  <a:lnTo>
                    <a:pt x="749" y="1804"/>
                  </a:lnTo>
                  <a:lnTo>
                    <a:pt x="565" y="2834"/>
                  </a:lnTo>
                  <a:lnTo>
                    <a:pt x="1485" y="2356"/>
                  </a:lnTo>
                  <a:lnTo>
                    <a:pt x="2418" y="2834"/>
                  </a:lnTo>
                  <a:lnTo>
                    <a:pt x="2234" y="1804"/>
                  </a:lnTo>
                  <a:lnTo>
                    <a:pt x="2982" y="1080"/>
                  </a:lnTo>
                  <a:lnTo>
                    <a:pt x="1952" y="93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978868" y="708359"/>
              <a:ext cx="73401" cy="73371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1" y="0"/>
                  </a:moveTo>
                  <a:lnTo>
                    <a:pt x="238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935419" y="664879"/>
              <a:ext cx="22310" cy="22310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724" y="724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904018" y="63347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36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878318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209" y="22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978868" y="892448"/>
              <a:ext cx="73401" cy="73771"/>
            </a:xfrm>
            <a:custGeom>
              <a:avLst/>
              <a:gdLst/>
              <a:ahLst/>
              <a:cxnLst/>
              <a:rect l="l" t="t" r="r" b="b"/>
              <a:pathLst>
                <a:path w="2382" h="2394" extrusionOk="0">
                  <a:moveTo>
                    <a:pt x="1" y="2393"/>
                  </a:moveTo>
                  <a:lnTo>
                    <a:pt x="238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935419" y="987358"/>
              <a:ext cx="22310" cy="21940"/>
            </a:xfrm>
            <a:custGeom>
              <a:avLst/>
              <a:gdLst/>
              <a:ahLst/>
              <a:cxnLst/>
              <a:rect l="l" t="t" r="r" b="b"/>
              <a:pathLst>
                <a:path w="724" h="712" extrusionOk="0">
                  <a:moveTo>
                    <a:pt x="724" y="0"/>
                  </a:moveTo>
                  <a:lnTo>
                    <a:pt x="0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904018" y="1029698"/>
              <a:ext cx="11371" cy="11371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369" y="0"/>
                  </a:moveTo>
                  <a:lnTo>
                    <a:pt x="1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878318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1"/>
                  </a:moveTo>
                  <a:lnTo>
                    <a:pt x="1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3124808" y="708359"/>
              <a:ext cx="73371" cy="73371"/>
            </a:xfrm>
            <a:custGeom>
              <a:avLst/>
              <a:gdLst/>
              <a:ahLst/>
              <a:cxnLst/>
              <a:rect l="l" t="t" r="r" b="b"/>
              <a:pathLst>
                <a:path w="2381" h="2381" extrusionOk="0">
                  <a:moveTo>
                    <a:pt x="2381" y="0"/>
                  </a:moveTo>
                  <a:lnTo>
                    <a:pt x="1" y="238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3219317" y="664879"/>
              <a:ext cx="22341" cy="22310"/>
            </a:xfrm>
            <a:custGeom>
              <a:avLst/>
              <a:gdLst/>
              <a:ahLst/>
              <a:cxnLst/>
              <a:rect l="l" t="t" r="r" b="b"/>
              <a:pathLst>
                <a:path w="725" h="724" extrusionOk="0">
                  <a:moveTo>
                    <a:pt x="1" y="724"/>
                  </a:moveTo>
                  <a:lnTo>
                    <a:pt x="725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3261657" y="63347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369"/>
                  </a:moveTo>
                  <a:lnTo>
                    <a:pt x="36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292287" y="607779"/>
              <a:ext cx="6471" cy="6841"/>
            </a:xfrm>
            <a:custGeom>
              <a:avLst/>
              <a:gdLst/>
              <a:ahLst/>
              <a:cxnLst/>
              <a:rect l="l" t="t" r="r" b="b"/>
              <a:pathLst>
                <a:path w="210" h="222" extrusionOk="0">
                  <a:moveTo>
                    <a:pt x="1" y="221"/>
                  </a:moveTo>
                  <a:lnTo>
                    <a:pt x="20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3124808" y="892448"/>
              <a:ext cx="73371" cy="73771"/>
            </a:xfrm>
            <a:custGeom>
              <a:avLst/>
              <a:gdLst/>
              <a:ahLst/>
              <a:cxnLst/>
              <a:rect l="l" t="t" r="r" b="b"/>
              <a:pathLst>
                <a:path w="2381" h="2394" extrusionOk="0">
                  <a:moveTo>
                    <a:pt x="2381" y="239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219317" y="987358"/>
              <a:ext cx="22341" cy="21940"/>
            </a:xfrm>
            <a:custGeom>
              <a:avLst/>
              <a:gdLst/>
              <a:ahLst/>
              <a:cxnLst/>
              <a:rect l="l" t="t" r="r" b="b"/>
              <a:pathLst>
                <a:path w="725" h="712" extrusionOk="0">
                  <a:moveTo>
                    <a:pt x="1" y="0"/>
                  </a:moveTo>
                  <a:lnTo>
                    <a:pt x="725" y="71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3261657" y="1029698"/>
              <a:ext cx="11402" cy="11371"/>
            </a:xfrm>
            <a:custGeom>
              <a:avLst/>
              <a:gdLst/>
              <a:ahLst/>
              <a:cxnLst/>
              <a:rect l="l" t="t" r="r" b="b"/>
              <a:pathLst>
                <a:path w="370" h="369" extrusionOk="0">
                  <a:moveTo>
                    <a:pt x="1" y="0"/>
                  </a:moveTo>
                  <a:lnTo>
                    <a:pt x="369" y="36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3292287" y="1059927"/>
              <a:ext cx="6471" cy="6471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" y="1"/>
                  </a:moveTo>
                  <a:lnTo>
                    <a:pt x="209" y="20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0"/>
          <p:cNvGrpSpPr/>
          <p:nvPr/>
        </p:nvGrpSpPr>
        <p:grpSpPr>
          <a:xfrm rot="10800000" flipH="1">
            <a:off x="3868615" y="4110012"/>
            <a:ext cx="1334959" cy="1485874"/>
            <a:chOff x="912677" y="-457201"/>
            <a:chExt cx="1334959" cy="1485874"/>
          </a:xfrm>
        </p:grpSpPr>
        <p:sp>
          <p:nvSpPr>
            <p:cNvPr id="809" name="Google Shape;809;p30"/>
            <p:cNvSpPr/>
            <p:nvPr/>
          </p:nvSpPr>
          <p:spPr>
            <a:xfrm>
              <a:off x="1016713" y="-457201"/>
              <a:ext cx="1230923" cy="1485874"/>
            </a:xfrm>
            <a:custGeom>
              <a:avLst/>
              <a:gdLst/>
              <a:ahLst/>
              <a:cxnLst/>
              <a:rect l="l" t="t" r="r" b="b"/>
              <a:pathLst>
                <a:path w="33531" h="40476" extrusionOk="0">
                  <a:moveTo>
                    <a:pt x="31653" y="1"/>
                  </a:moveTo>
                  <a:lnTo>
                    <a:pt x="31653" y="24575"/>
                  </a:lnTo>
                  <a:cubicBezTo>
                    <a:pt x="31653" y="32280"/>
                    <a:pt x="25409" y="38512"/>
                    <a:pt x="17716" y="38512"/>
                  </a:cubicBezTo>
                  <a:lnTo>
                    <a:pt x="0" y="38512"/>
                  </a:lnTo>
                  <a:lnTo>
                    <a:pt x="0" y="40475"/>
                  </a:lnTo>
                  <a:lnTo>
                    <a:pt x="18244" y="40451"/>
                  </a:lnTo>
                  <a:cubicBezTo>
                    <a:pt x="26684" y="40451"/>
                    <a:pt x="33530" y="33617"/>
                    <a:pt x="33530" y="25164"/>
                  </a:cubicBezTo>
                  <a:lnTo>
                    <a:pt x="33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016713" y="-457201"/>
              <a:ext cx="1074171" cy="1329122"/>
            </a:xfrm>
            <a:custGeom>
              <a:avLst/>
              <a:gdLst/>
              <a:ahLst/>
              <a:cxnLst/>
              <a:rect l="l" t="t" r="r" b="b"/>
              <a:pathLst>
                <a:path w="29261" h="36206" extrusionOk="0">
                  <a:moveTo>
                    <a:pt x="27384" y="1"/>
                  </a:moveTo>
                  <a:lnTo>
                    <a:pt x="27384" y="23728"/>
                  </a:lnTo>
                  <a:cubicBezTo>
                    <a:pt x="27384" y="29544"/>
                    <a:pt x="22685" y="34243"/>
                    <a:pt x="16870" y="34243"/>
                  </a:cubicBezTo>
                  <a:lnTo>
                    <a:pt x="0" y="34243"/>
                  </a:lnTo>
                  <a:lnTo>
                    <a:pt x="0" y="36206"/>
                  </a:lnTo>
                  <a:lnTo>
                    <a:pt x="13974" y="36181"/>
                  </a:lnTo>
                  <a:lnTo>
                    <a:pt x="17397" y="36181"/>
                  </a:lnTo>
                  <a:cubicBezTo>
                    <a:pt x="23949" y="36181"/>
                    <a:pt x="29261" y="30881"/>
                    <a:pt x="29261" y="24330"/>
                  </a:cubicBezTo>
                  <a:lnTo>
                    <a:pt x="2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016713" y="-457201"/>
              <a:ext cx="917456" cy="1172407"/>
            </a:xfrm>
            <a:custGeom>
              <a:avLst/>
              <a:gdLst/>
              <a:ahLst/>
              <a:cxnLst/>
              <a:rect l="l" t="t" r="r" b="b"/>
              <a:pathLst>
                <a:path w="24992" h="31937" extrusionOk="0">
                  <a:moveTo>
                    <a:pt x="23114" y="1"/>
                  </a:moveTo>
                  <a:lnTo>
                    <a:pt x="23114" y="22158"/>
                  </a:lnTo>
                  <a:cubicBezTo>
                    <a:pt x="23114" y="26477"/>
                    <a:pt x="19618" y="29973"/>
                    <a:pt x="15287" y="29973"/>
                  </a:cubicBezTo>
                  <a:lnTo>
                    <a:pt x="0" y="29973"/>
                  </a:lnTo>
                  <a:lnTo>
                    <a:pt x="0" y="31936"/>
                  </a:lnTo>
                  <a:lnTo>
                    <a:pt x="9705" y="31912"/>
                  </a:lnTo>
                  <a:lnTo>
                    <a:pt x="9705" y="31924"/>
                  </a:lnTo>
                  <a:lnTo>
                    <a:pt x="15594" y="31924"/>
                  </a:lnTo>
                  <a:cubicBezTo>
                    <a:pt x="20783" y="31924"/>
                    <a:pt x="24991" y="27703"/>
                    <a:pt x="24991" y="22514"/>
                  </a:cubicBezTo>
                  <a:lnTo>
                    <a:pt x="2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912677" y="-457201"/>
              <a:ext cx="864741" cy="1016096"/>
            </a:xfrm>
            <a:custGeom>
              <a:avLst/>
              <a:gdLst/>
              <a:ahLst/>
              <a:cxnLst/>
              <a:rect l="l" t="t" r="r" b="b"/>
              <a:pathLst>
                <a:path w="23556" h="27679" extrusionOk="0">
                  <a:moveTo>
                    <a:pt x="21679" y="1"/>
                  </a:moveTo>
                  <a:lnTo>
                    <a:pt x="21679" y="21471"/>
                  </a:lnTo>
                  <a:cubicBezTo>
                    <a:pt x="21679" y="23814"/>
                    <a:pt x="19777" y="25716"/>
                    <a:pt x="17434" y="25716"/>
                  </a:cubicBezTo>
                  <a:lnTo>
                    <a:pt x="2834" y="25716"/>
                  </a:lnTo>
                  <a:lnTo>
                    <a:pt x="2834" y="27654"/>
                  </a:lnTo>
                  <a:lnTo>
                    <a:pt x="17397" y="27654"/>
                  </a:lnTo>
                  <a:cubicBezTo>
                    <a:pt x="20795" y="27654"/>
                    <a:pt x="23556" y="24894"/>
                    <a:pt x="23556" y="21495"/>
                  </a:cubicBezTo>
                  <a:lnTo>
                    <a:pt x="23556" y="1"/>
                  </a:lnTo>
                  <a:close/>
                  <a:moveTo>
                    <a:pt x="0" y="27654"/>
                  </a:moveTo>
                  <a:lnTo>
                    <a:pt x="2834" y="27679"/>
                  </a:lnTo>
                  <a:lnTo>
                    <a:pt x="2834" y="27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0"/>
          <p:cNvSpPr/>
          <p:nvPr/>
        </p:nvSpPr>
        <p:spPr>
          <a:xfrm>
            <a:off x="-12" y="4110000"/>
            <a:ext cx="1028700" cy="103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583277" y="369286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/>
          <p:nvPr/>
        </p:nvSpPr>
        <p:spPr>
          <a:xfrm>
            <a:off x="7725127" y="64381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0"/>
          <p:cNvSpPr/>
          <p:nvPr/>
        </p:nvSpPr>
        <p:spPr>
          <a:xfrm>
            <a:off x="5590077" y="3781715"/>
            <a:ext cx="177232" cy="175127"/>
          </a:xfrm>
          <a:custGeom>
            <a:avLst/>
            <a:gdLst/>
            <a:ahLst/>
            <a:cxnLst/>
            <a:rect l="l" t="t" r="r" b="b"/>
            <a:pathLst>
              <a:path w="1007" h="995" extrusionOk="0">
                <a:moveTo>
                  <a:pt x="503" y="0"/>
                </a:moveTo>
                <a:lnTo>
                  <a:pt x="381" y="368"/>
                </a:lnTo>
                <a:lnTo>
                  <a:pt x="0" y="491"/>
                </a:lnTo>
                <a:lnTo>
                  <a:pt x="381" y="614"/>
                </a:lnTo>
                <a:lnTo>
                  <a:pt x="503" y="994"/>
                </a:lnTo>
                <a:lnTo>
                  <a:pt x="626" y="614"/>
                </a:lnTo>
                <a:lnTo>
                  <a:pt x="1006" y="491"/>
                </a:lnTo>
                <a:lnTo>
                  <a:pt x="626" y="368"/>
                </a:lnTo>
                <a:lnTo>
                  <a:pt x="5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AA024-64B1-DA5E-8E53-D28C5AAC1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68"/>
          <a:stretch/>
        </p:blipFill>
        <p:spPr>
          <a:xfrm>
            <a:off x="1039251" y="4265505"/>
            <a:ext cx="2341777" cy="1124803"/>
          </a:xfrm>
          <a:prstGeom prst="rect">
            <a:avLst/>
          </a:prstGeom>
        </p:spPr>
      </p:pic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6E21768-6852-D603-E36C-51C89C7E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0373"/>
            <a:ext cx="1026187" cy="1026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 Year Prospect Minitheme By Slidesgo">
  <a:themeElements>
    <a:clrScheme name="Custom 14">
      <a:dk1>
        <a:srgbClr val="191919"/>
      </a:dk1>
      <a:lt1>
        <a:srgbClr val="FFFFFF"/>
      </a:lt1>
      <a:dk2>
        <a:srgbClr val="D75383"/>
      </a:dk2>
      <a:lt2>
        <a:srgbClr val="213969"/>
      </a:lt2>
      <a:accent1>
        <a:srgbClr val="FFA730"/>
      </a:accent1>
      <a:accent2>
        <a:srgbClr val="7A54A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Custom 4">
      <a:majorFont>
        <a:latin typeface="STHupo"/>
        <a:ea typeface=""/>
        <a:cs typeface="STHupo"/>
      </a:majorFont>
      <a:minorFont>
        <a:latin typeface="Avenir Next LT Pro"/>
        <a:ea typeface=""/>
        <a:cs typeface="Avenir Next LT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4">
    <a:dk1>
      <a:srgbClr val="191919"/>
    </a:dk1>
    <a:lt1>
      <a:srgbClr val="FFFFFF"/>
    </a:lt1>
    <a:dk2>
      <a:srgbClr val="D75383"/>
    </a:dk2>
    <a:lt2>
      <a:srgbClr val="213969"/>
    </a:lt2>
    <a:accent1>
      <a:srgbClr val="FFA730"/>
    </a:accent1>
    <a:accent2>
      <a:srgbClr val="7A54A1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134</Words>
  <Application>Microsoft Office PowerPoint</Application>
  <PresentationFormat>On-screen Show (16:9)</PresentationFormat>
  <Paragraphs>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Rubik ExtraBold</vt:lpstr>
      <vt:lpstr>Bebas Neue</vt:lpstr>
      <vt:lpstr>Arial</vt:lpstr>
      <vt:lpstr>Avenir Next LT Pro</vt:lpstr>
      <vt:lpstr>Barlow</vt:lpstr>
      <vt:lpstr>STHupo</vt:lpstr>
      <vt:lpstr>New Year Prospect Minitheme By Slidesgo</vt:lpstr>
      <vt:lpstr>Git/GitHub</vt:lpstr>
      <vt:lpstr>TABLE OF CONTENTS</vt:lpstr>
      <vt:lpstr>What is a version control?</vt:lpstr>
      <vt:lpstr>What is a repository?</vt:lpstr>
      <vt:lpstr>Git</vt:lpstr>
      <vt:lpstr>PowerPoint Presentation</vt:lpstr>
      <vt:lpstr>The diffrenece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 camp powerpoint template</dc:title>
  <cp:lastModifiedBy>كوثر أيوب ابوزيد</cp:lastModifiedBy>
  <cp:revision>1</cp:revision>
  <dcterms:modified xsi:type="dcterms:W3CDTF">2022-12-04T11:34:02Z</dcterms:modified>
</cp:coreProperties>
</file>