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57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id Toorani" userId="bd183d1d77df28e1" providerId="LiveId" clId="{DBD76262-11AF-41C5-B6FC-9EB82A488682}"/>
    <pc:docChg chg="undo custSel addSld delSld modSld">
      <pc:chgData name="Majid Toorani" userId="bd183d1d77df28e1" providerId="LiveId" clId="{DBD76262-11AF-41C5-B6FC-9EB82A488682}" dt="2019-04-07T01:53:19.987" v="740" actId="1076"/>
      <pc:docMkLst>
        <pc:docMk/>
      </pc:docMkLst>
      <pc:sldChg chg="modSp add">
        <pc:chgData name="Majid Toorani" userId="bd183d1d77df28e1" providerId="LiveId" clId="{DBD76262-11AF-41C5-B6FC-9EB82A488682}" dt="2019-04-07T01:53:19.987" v="740" actId="1076"/>
        <pc:sldMkLst>
          <pc:docMk/>
          <pc:sldMk cId="4013145512" sldId="256"/>
        </pc:sldMkLst>
        <pc:spChg chg="mod">
          <ac:chgData name="Majid Toorani" userId="bd183d1d77df28e1" providerId="LiveId" clId="{DBD76262-11AF-41C5-B6FC-9EB82A488682}" dt="2019-04-07T01:52:49.703" v="735" actId="1076"/>
          <ac:spMkLst>
            <pc:docMk/>
            <pc:sldMk cId="4013145512" sldId="256"/>
            <ac:spMk id="2" creationId="{CD4E83B1-9C80-404C-B7CD-08CDB7DB77EB}"/>
          </ac:spMkLst>
        </pc:spChg>
        <pc:spChg chg="mod">
          <ac:chgData name="Majid Toorani" userId="bd183d1d77df28e1" providerId="LiveId" clId="{DBD76262-11AF-41C5-B6FC-9EB82A488682}" dt="2019-04-07T01:53:19.987" v="740" actId="1076"/>
          <ac:spMkLst>
            <pc:docMk/>
            <pc:sldMk cId="4013145512" sldId="256"/>
            <ac:spMk id="3" creationId="{825D94B3-D543-40B0-9D68-A21955CE6CC2}"/>
          </ac:spMkLst>
        </pc:spChg>
      </pc:sldChg>
      <pc:sldChg chg="addSp delSp modSp add">
        <pc:chgData name="Majid Toorani" userId="bd183d1d77df28e1" providerId="LiveId" clId="{DBD76262-11AF-41C5-B6FC-9EB82A488682}" dt="2019-04-07T01:50:43.710" v="724" actId="1076"/>
        <pc:sldMkLst>
          <pc:docMk/>
          <pc:sldMk cId="2879004634" sldId="257"/>
        </pc:sldMkLst>
        <pc:spChg chg="mod">
          <ac:chgData name="Majid Toorani" userId="bd183d1d77df28e1" providerId="LiveId" clId="{DBD76262-11AF-41C5-B6FC-9EB82A488682}" dt="2019-04-07T01:50:43.710" v="724" actId="1076"/>
          <ac:spMkLst>
            <pc:docMk/>
            <pc:sldMk cId="2879004634" sldId="257"/>
            <ac:spMk id="2" creationId="{79CD4EB6-C1C8-45C2-97A6-1F53D4A8B8EE}"/>
          </ac:spMkLst>
        </pc:spChg>
        <pc:spChg chg="del">
          <ac:chgData name="Majid Toorani" userId="bd183d1d77df28e1" providerId="LiveId" clId="{DBD76262-11AF-41C5-B6FC-9EB82A488682}" dt="2019-04-07T01:23:42.722" v="414"/>
          <ac:spMkLst>
            <pc:docMk/>
            <pc:sldMk cId="2879004634" sldId="257"/>
            <ac:spMk id="3" creationId="{9E29A6FC-8201-4949-932D-EAF338CB1676}"/>
          </ac:spMkLst>
        </pc:spChg>
        <pc:picChg chg="add mod">
          <ac:chgData name="Majid Toorani" userId="bd183d1d77df28e1" providerId="LiveId" clId="{DBD76262-11AF-41C5-B6FC-9EB82A488682}" dt="2019-04-07T01:39:27.051" v="674" actId="14100"/>
          <ac:picMkLst>
            <pc:docMk/>
            <pc:sldMk cId="2879004634" sldId="257"/>
            <ac:picMk id="4" creationId="{5BE4D4D1-CA15-47EB-8710-09A360CA2D13}"/>
          </ac:picMkLst>
        </pc:picChg>
      </pc:sldChg>
      <pc:sldChg chg="modSp add del">
        <pc:chgData name="Majid Toorani" userId="bd183d1d77df28e1" providerId="LiveId" clId="{DBD76262-11AF-41C5-B6FC-9EB82A488682}" dt="2019-04-07T01:20:21.781" v="383" actId="2696"/>
        <pc:sldMkLst>
          <pc:docMk/>
          <pc:sldMk cId="2202779768" sldId="258"/>
        </pc:sldMkLst>
        <pc:spChg chg="mod">
          <ac:chgData name="Majid Toorani" userId="bd183d1d77df28e1" providerId="LiveId" clId="{DBD76262-11AF-41C5-B6FC-9EB82A488682}" dt="2019-04-07T01:14:09.477" v="95"/>
          <ac:spMkLst>
            <pc:docMk/>
            <pc:sldMk cId="2202779768" sldId="258"/>
            <ac:spMk id="2" creationId="{42DB94F3-1A4B-4C3B-B17D-C69A33A40147}"/>
          </ac:spMkLst>
        </pc:spChg>
      </pc:sldChg>
      <pc:sldChg chg="modSp add">
        <pc:chgData name="Majid Toorani" userId="bd183d1d77df28e1" providerId="LiveId" clId="{DBD76262-11AF-41C5-B6FC-9EB82A488682}" dt="2019-04-07T01:45:13.312" v="700" actId="27636"/>
        <pc:sldMkLst>
          <pc:docMk/>
          <pc:sldMk cId="779756767" sldId="259"/>
        </pc:sldMkLst>
        <pc:spChg chg="mod">
          <ac:chgData name="Majid Toorani" userId="bd183d1d77df28e1" providerId="LiveId" clId="{DBD76262-11AF-41C5-B6FC-9EB82A488682}" dt="2019-04-07T01:31:05.546" v="605" actId="255"/>
          <ac:spMkLst>
            <pc:docMk/>
            <pc:sldMk cId="779756767" sldId="259"/>
            <ac:spMk id="2" creationId="{F1EB43D2-F700-4359-9D98-B18B3553CC53}"/>
          </ac:spMkLst>
        </pc:spChg>
        <pc:spChg chg="mod">
          <ac:chgData name="Majid Toorani" userId="bd183d1d77df28e1" providerId="LiveId" clId="{DBD76262-11AF-41C5-B6FC-9EB82A488682}" dt="2019-04-07T01:45:13.312" v="700" actId="27636"/>
          <ac:spMkLst>
            <pc:docMk/>
            <pc:sldMk cId="779756767" sldId="259"/>
            <ac:spMk id="3" creationId="{ECE28770-93FD-429C-8F95-B0E0379E0148}"/>
          </ac:spMkLst>
        </pc:spChg>
      </pc:sldChg>
      <pc:sldChg chg="addSp delSp modSp add">
        <pc:chgData name="Majid Toorani" userId="bd183d1d77df28e1" providerId="LiveId" clId="{DBD76262-11AF-41C5-B6FC-9EB82A488682}" dt="2019-04-07T01:51:16.428" v="727" actId="1076"/>
        <pc:sldMkLst>
          <pc:docMk/>
          <pc:sldMk cId="2709117602" sldId="260"/>
        </pc:sldMkLst>
        <pc:spChg chg="mod">
          <ac:chgData name="Majid Toorani" userId="bd183d1d77df28e1" providerId="LiveId" clId="{DBD76262-11AF-41C5-B6FC-9EB82A488682}" dt="2019-04-07T01:51:16.428" v="727" actId="1076"/>
          <ac:spMkLst>
            <pc:docMk/>
            <pc:sldMk cId="2709117602" sldId="260"/>
            <ac:spMk id="2" creationId="{5C1AAA97-A279-4B0B-9140-98AF0EAE4CF1}"/>
          </ac:spMkLst>
        </pc:spChg>
        <pc:spChg chg="del">
          <ac:chgData name="Majid Toorani" userId="bd183d1d77df28e1" providerId="LiveId" clId="{DBD76262-11AF-41C5-B6FC-9EB82A488682}" dt="2019-04-07T01:23:28.947" v="413"/>
          <ac:spMkLst>
            <pc:docMk/>
            <pc:sldMk cId="2709117602" sldId="260"/>
            <ac:spMk id="3" creationId="{C50858F6-75FC-4B13-8E83-D34BF769162D}"/>
          </ac:spMkLst>
        </pc:spChg>
        <pc:picChg chg="add mod">
          <ac:chgData name="Majid Toorani" userId="bd183d1d77df28e1" providerId="LiveId" clId="{DBD76262-11AF-41C5-B6FC-9EB82A488682}" dt="2019-04-07T01:37:28.995" v="661" actId="14100"/>
          <ac:picMkLst>
            <pc:docMk/>
            <pc:sldMk cId="2709117602" sldId="260"/>
            <ac:picMk id="4" creationId="{D2FA703D-C15F-4C95-90F4-13EADE0FFA32}"/>
          </ac:picMkLst>
        </pc:picChg>
      </pc:sldChg>
      <pc:sldChg chg="addSp delSp modSp add">
        <pc:chgData name="Majid Toorani" userId="bd183d1d77df28e1" providerId="LiveId" clId="{DBD76262-11AF-41C5-B6FC-9EB82A488682}" dt="2019-04-07T01:51:28.699" v="728" actId="1076"/>
        <pc:sldMkLst>
          <pc:docMk/>
          <pc:sldMk cId="3062777688" sldId="261"/>
        </pc:sldMkLst>
        <pc:spChg chg="mod">
          <ac:chgData name="Majid Toorani" userId="bd183d1d77df28e1" providerId="LiveId" clId="{DBD76262-11AF-41C5-B6FC-9EB82A488682}" dt="2019-04-07T01:51:28.699" v="728" actId="1076"/>
          <ac:spMkLst>
            <pc:docMk/>
            <pc:sldMk cId="3062777688" sldId="261"/>
            <ac:spMk id="2" creationId="{F014368E-0F95-45E6-A807-D99F2AA7176D}"/>
          </ac:spMkLst>
        </pc:spChg>
        <pc:spChg chg="del">
          <ac:chgData name="Majid Toorani" userId="bd183d1d77df28e1" providerId="LiveId" clId="{DBD76262-11AF-41C5-B6FC-9EB82A488682}" dt="2019-04-07T01:23:12.425" v="412"/>
          <ac:spMkLst>
            <pc:docMk/>
            <pc:sldMk cId="3062777688" sldId="261"/>
            <ac:spMk id="3" creationId="{CDC23A60-C94D-4903-9F6A-159E68B5651F}"/>
          </ac:spMkLst>
        </pc:spChg>
        <pc:picChg chg="add mod">
          <ac:chgData name="Majid Toorani" userId="bd183d1d77df28e1" providerId="LiveId" clId="{DBD76262-11AF-41C5-B6FC-9EB82A488682}" dt="2019-04-07T01:37:39.466" v="662" actId="14100"/>
          <ac:picMkLst>
            <pc:docMk/>
            <pc:sldMk cId="3062777688" sldId="261"/>
            <ac:picMk id="4" creationId="{0ACD21DD-B9BE-4C21-9BD2-FBE566067F34}"/>
          </ac:picMkLst>
        </pc:picChg>
      </pc:sldChg>
      <pc:sldChg chg="addSp delSp modSp add">
        <pc:chgData name="Majid Toorani" userId="bd183d1d77df28e1" providerId="LiveId" clId="{DBD76262-11AF-41C5-B6FC-9EB82A488682}" dt="2019-04-07T01:50:28.900" v="723" actId="1076"/>
        <pc:sldMkLst>
          <pc:docMk/>
          <pc:sldMk cId="3703013959" sldId="262"/>
        </pc:sldMkLst>
        <pc:spChg chg="mod">
          <ac:chgData name="Majid Toorani" userId="bd183d1d77df28e1" providerId="LiveId" clId="{DBD76262-11AF-41C5-B6FC-9EB82A488682}" dt="2019-04-07T01:50:28.900" v="723" actId="1076"/>
          <ac:spMkLst>
            <pc:docMk/>
            <pc:sldMk cId="3703013959" sldId="262"/>
            <ac:spMk id="2" creationId="{C413E649-A287-4D01-BB39-A2310E016292}"/>
          </ac:spMkLst>
        </pc:spChg>
        <pc:spChg chg="del">
          <ac:chgData name="Majid Toorani" userId="bd183d1d77df28e1" providerId="LiveId" clId="{DBD76262-11AF-41C5-B6FC-9EB82A488682}" dt="2019-04-07T01:22:54.575" v="411"/>
          <ac:spMkLst>
            <pc:docMk/>
            <pc:sldMk cId="3703013959" sldId="262"/>
            <ac:spMk id="3" creationId="{807164A9-AC95-4836-9EAF-A7070B02D994}"/>
          </ac:spMkLst>
        </pc:spChg>
        <pc:spChg chg="add del mod">
          <ac:chgData name="Majid Toorani" userId="bd183d1d77df28e1" providerId="LiveId" clId="{DBD76262-11AF-41C5-B6FC-9EB82A488682}" dt="2019-04-07T01:22:29.351" v="409"/>
          <ac:spMkLst>
            <pc:docMk/>
            <pc:sldMk cId="3703013959" sldId="262"/>
            <ac:spMk id="4" creationId="{4C07BA0A-B3EE-454A-9FB3-09C114BFC21C}"/>
          </ac:spMkLst>
        </pc:spChg>
        <pc:spChg chg="add del mod">
          <ac:chgData name="Majid Toorani" userId="bd183d1d77df28e1" providerId="LiveId" clId="{DBD76262-11AF-41C5-B6FC-9EB82A488682}" dt="2019-04-07T01:22:29.351" v="409"/>
          <ac:spMkLst>
            <pc:docMk/>
            <pc:sldMk cId="3703013959" sldId="262"/>
            <ac:spMk id="5" creationId="{0EB13DE0-9BF6-4D1B-8D0D-872190E0ADD9}"/>
          </ac:spMkLst>
        </pc:spChg>
        <pc:picChg chg="add mod">
          <ac:chgData name="Majid Toorani" userId="bd183d1d77df28e1" providerId="LiveId" clId="{DBD76262-11AF-41C5-B6FC-9EB82A488682}" dt="2019-04-07T01:39:47.134" v="676" actId="14100"/>
          <ac:picMkLst>
            <pc:docMk/>
            <pc:sldMk cId="3703013959" sldId="262"/>
            <ac:picMk id="7" creationId="{700C4013-278C-44B6-9707-CEFD8BD869F2}"/>
          </ac:picMkLst>
        </pc:picChg>
        <pc:picChg chg="add del mod">
          <ac:chgData name="Majid Toorani" userId="bd183d1d77df28e1" providerId="LiveId" clId="{DBD76262-11AF-41C5-B6FC-9EB82A488682}" dt="2019-04-07T01:22:29.351" v="409"/>
          <ac:picMkLst>
            <pc:docMk/>
            <pc:sldMk cId="3703013959" sldId="262"/>
            <ac:picMk id="2049" creationId="{DE9D6E3A-6A34-4EF0-945A-E395343706FC}"/>
          </ac:picMkLst>
        </pc:picChg>
      </pc:sldChg>
      <pc:sldChg chg="modSp add">
        <pc:chgData name="Majid Toorani" userId="bd183d1d77df28e1" providerId="LiveId" clId="{DBD76262-11AF-41C5-B6FC-9EB82A488682}" dt="2019-04-07T01:47:51.078" v="713" actId="14100"/>
        <pc:sldMkLst>
          <pc:docMk/>
          <pc:sldMk cId="2228605430" sldId="263"/>
        </pc:sldMkLst>
        <pc:spChg chg="mod">
          <ac:chgData name="Majid Toorani" userId="bd183d1d77df28e1" providerId="LiveId" clId="{DBD76262-11AF-41C5-B6FC-9EB82A488682}" dt="2019-04-07T01:47:42.699" v="712" actId="1076"/>
          <ac:spMkLst>
            <pc:docMk/>
            <pc:sldMk cId="2228605430" sldId="263"/>
            <ac:spMk id="2" creationId="{CEC28B25-FC90-4BBA-9403-44112A6CC2C5}"/>
          </ac:spMkLst>
        </pc:spChg>
        <pc:spChg chg="mod">
          <ac:chgData name="Majid Toorani" userId="bd183d1d77df28e1" providerId="LiveId" clId="{DBD76262-11AF-41C5-B6FC-9EB82A488682}" dt="2019-04-07T01:47:51.078" v="713" actId="14100"/>
          <ac:spMkLst>
            <pc:docMk/>
            <pc:sldMk cId="2228605430" sldId="263"/>
            <ac:spMk id="3" creationId="{1E4996EC-0FE3-4082-80FF-A5EC2FE18DAE}"/>
          </ac:spMkLst>
        </pc:spChg>
      </pc:sldChg>
      <pc:sldChg chg="add del">
        <pc:chgData name="Majid Toorani" userId="bd183d1d77df28e1" providerId="LiveId" clId="{DBD76262-11AF-41C5-B6FC-9EB82A488682}" dt="2019-04-07T01:41:37.912" v="680" actId="2696"/>
        <pc:sldMkLst>
          <pc:docMk/>
          <pc:sldMk cId="2146183" sldId="264"/>
        </pc:sldMkLst>
      </pc:sldChg>
      <pc:sldChg chg="modSp add">
        <pc:chgData name="Majid Toorani" userId="bd183d1d77df28e1" providerId="LiveId" clId="{DBD76262-11AF-41C5-B6FC-9EB82A488682}" dt="2019-04-07T01:52:05.135" v="732" actId="1076"/>
        <pc:sldMkLst>
          <pc:docMk/>
          <pc:sldMk cId="2973112985" sldId="264"/>
        </pc:sldMkLst>
        <pc:spChg chg="mod">
          <ac:chgData name="Majid Toorani" userId="bd183d1d77df28e1" providerId="LiveId" clId="{DBD76262-11AF-41C5-B6FC-9EB82A488682}" dt="2019-04-07T01:52:05.135" v="732" actId="1076"/>
          <ac:spMkLst>
            <pc:docMk/>
            <pc:sldMk cId="2973112985" sldId="264"/>
            <ac:spMk id="2" creationId="{EBDBA0A7-0F79-40F0-AC57-A7FD97E05E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A062-4D20-4230-98A1-1D7594DE9B0B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D87D80-C287-40EC-B4BF-0A9FD351F42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7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A062-4D20-4230-98A1-1D7594DE9B0B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7D80-C287-40EC-B4BF-0A9FD351F428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51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A062-4D20-4230-98A1-1D7594DE9B0B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7D80-C287-40EC-B4BF-0A9FD351F42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4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A062-4D20-4230-98A1-1D7594DE9B0B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7D80-C287-40EC-B4BF-0A9FD351F428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A062-4D20-4230-98A1-1D7594DE9B0B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7D80-C287-40EC-B4BF-0A9FD351F428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8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A062-4D20-4230-98A1-1D7594DE9B0B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7D80-C287-40EC-B4BF-0A9FD351F428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50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A062-4D20-4230-98A1-1D7594DE9B0B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7D80-C287-40EC-B4BF-0A9FD351F428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A062-4D20-4230-98A1-1D7594DE9B0B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7D80-C287-40EC-B4BF-0A9FD351F428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82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A062-4D20-4230-98A1-1D7594DE9B0B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7D80-C287-40EC-B4BF-0A9FD351F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77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A062-4D20-4230-98A1-1D7594DE9B0B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7D80-C287-40EC-B4BF-0A9FD351F428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8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1B0A062-4D20-4230-98A1-1D7594DE9B0B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7D80-C287-40EC-B4BF-0A9FD351F428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A062-4D20-4230-98A1-1D7594DE9B0B}" type="datetimeFigureOut">
              <a:rPr lang="en-CA" smtClean="0"/>
              <a:t>2019-04-06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D87D80-C287-40EC-B4BF-0A9FD351F428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83B1-9C80-404C-B7CD-08CDB7DB7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364" y="2104977"/>
            <a:ext cx="10759272" cy="920445"/>
          </a:xfrm>
        </p:spPr>
        <p:txBody>
          <a:bodyPr>
            <a:noAutofit/>
          </a:bodyPr>
          <a:lstStyle/>
          <a:p>
            <a:r>
              <a:rPr lang="en-US" sz="4400" b="1" dirty="0"/>
              <a:t>Design of Engineering Controls</a:t>
            </a:r>
            <a:endParaRPr lang="en-CA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94B3-D543-40B0-9D68-A21955CE6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8889"/>
            <a:ext cx="9144000" cy="2325512"/>
          </a:xfrm>
        </p:spPr>
        <p:txBody>
          <a:bodyPr>
            <a:noAutofit/>
          </a:bodyPr>
          <a:lstStyle/>
          <a:p>
            <a:r>
              <a:rPr lang="en-CA" sz="3200" dirty="0"/>
              <a:t>Majid Tooranisama, Taraneh Khaleghi</a:t>
            </a:r>
          </a:p>
          <a:p>
            <a:r>
              <a:rPr lang="en-CA" sz="3200" dirty="0"/>
              <a:t>Professor: Randall Kozak</a:t>
            </a:r>
          </a:p>
          <a:p>
            <a:r>
              <a:rPr lang="en-CA" sz="3200" dirty="0"/>
              <a:t>April 12, 2019</a:t>
            </a:r>
          </a:p>
        </p:txBody>
      </p:sp>
    </p:spTree>
    <p:extLst>
      <p:ext uri="{BB962C8B-B14F-4D97-AF65-F5344CB8AC3E}">
        <p14:creationId xmlns:p14="http://schemas.microsoft.com/office/powerpoint/2010/main" val="401314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43D2-F700-4359-9D98-B18B3553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846442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Proposal and Description</a:t>
            </a:r>
            <a:endParaRPr lang="en-CA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8770-93FD-429C-8F95-B0E0379E0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23353"/>
            <a:ext cx="10515600" cy="406629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3200" dirty="0">
                <a:solidFill>
                  <a:srgbClr val="0070C0"/>
                </a:solidFill>
              </a:rPr>
              <a:t>An Airplane System Controls and Radar Control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3200" dirty="0">
                <a:solidFill>
                  <a:srgbClr val="0070C0"/>
                </a:solidFill>
              </a:rPr>
              <a:t>Not a touch screen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3200" dirty="0">
                <a:solidFill>
                  <a:srgbClr val="0070C0"/>
                </a:solidFill>
              </a:rPr>
              <a:t>Regular size of the computer screen 17”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3200" dirty="0">
                <a:solidFill>
                  <a:srgbClr val="0070C0"/>
                </a:solidFill>
              </a:rPr>
              <a:t>Camera, Call center, and Map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3200" dirty="0">
                <a:solidFill>
                  <a:srgbClr val="0070C0"/>
                </a:solidFill>
              </a:rPr>
              <a:t>Environment Control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3200" dirty="0">
                <a:solidFill>
                  <a:srgbClr val="0070C0"/>
                </a:solidFill>
              </a:rPr>
              <a:t>Air &amp; Pressure &amp; Gas Controls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3200" dirty="0">
                <a:solidFill>
                  <a:srgbClr val="0070C0"/>
                </a:solidFill>
              </a:rPr>
              <a:t>Direction, Latitude, and Traffic Controls</a:t>
            </a:r>
          </a:p>
        </p:txBody>
      </p:sp>
    </p:spTree>
    <p:extLst>
      <p:ext uri="{BB962C8B-B14F-4D97-AF65-F5344CB8AC3E}">
        <p14:creationId xmlns:p14="http://schemas.microsoft.com/office/powerpoint/2010/main" val="77975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8B25-FC90-4BBA-9403-44112A6C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15193"/>
            <a:ext cx="10515600" cy="654051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Ergonomic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996EC-0FE3-4082-80FF-A5EC2FE18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69244"/>
            <a:ext cx="10705154" cy="522040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3200" dirty="0">
                <a:solidFill>
                  <a:srgbClr val="0070C0"/>
                </a:solidFill>
              </a:rPr>
              <a:t>Safety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3200" dirty="0">
                <a:solidFill>
                  <a:srgbClr val="0070C0"/>
                </a:solidFill>
              </a:rPr>
              <a:t>Comfort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3200" dirty="0">
                <a:solidFill>
                  <a:srgbClr val="0070C0"/>
                </a:solidFill>
              </a:rPr>
              <a:t>Threats to privacy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3200" dirty="0">
                <a:solidFill>
                  <a:srgbClr val="0070C0"/>
                </a:solidFill>
              </a:rPr>
              <a:t>Legal liabilities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3200" dirty="0">
                <a:solidFill>
                  <a:srgbClr val="0070C0"/>
                </a:solidFill>
              </a:rPr>
              <a:t>Human lives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3200" dirty="0">
                <a:solidFill>
                  <a:srgbClr val="0070C0"/>
                </a:solidFill>
              </a:rPr>
              <a:t>Any mistake of eye strain or fatigue decision cause a catastrophic plane crash</a:t>
            </a:r>
          </a:p>
        </p:txBody>
      </p:sp>
    </p:spTree>
    <p:extLst>
      <p:ext uri="{BB962C8B-B14F-4D97-AF65-F5344CB8AC3E}">
        <p14:creationId xmlns:p14="http://schemas.microsoft.com/office/powerpoint/2010/main" val="222860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4EB6-C1C8-45C2-97A6-1F53D4A8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" y="781894"/>
            <a:ext cx="2274651" cy="1074568"/>
          </a:xfrm>
        </p:spPr>
        <p:txBody>
          <a:bodyPr>
            <a:noAutofit/>
          </a:bodyPr>
          <a:lstStyle/>
          <a:p>
            <a:pPr algn="ctr"/>
            <a:r>
              <a:rPr lang="en-CA" sz="3600" b="1" dirty="0"/>
              <a:t>Main Screen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E4D4D1-CA15-47EB-8710-09A360CA2D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123" y="0"/>
            <a:ext cx="9653878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00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AA97-A279-4B0B-9140-98AF0EAE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578" y="1231729"/>
            <a:ext cx="3169596" cy="74382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Readouts</a:t>
            </a:r>
            <a:endParaRPr lang="en-CA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FA703D-C15F-4C95-90F4-13EADE0FFA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409" y="0"/>
            <a:ext cx="915859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11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368E-0F95-45E6-A807-D99F2AA7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3355"/>
            <a:ext cx="2514059" cy="13859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Input Controls</a:t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CD21DD-B9BE-4C21-9BD2-FBE566067F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59" y="0"/>
            <a:ext cx="1002719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77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E649-A287-4D01-BB39-A2310E01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2" y="320978"/>
            <a:ext cx="2315469" cy="1603160"/>
          </a:xfrm>
        </p:spPr>
        <p:txBody>
          <a:bodyPr>
            <a:noAutofit/>
          </a:bodyPr>
          <a:lstStyle/>
          <a:p>
            <a:r>
              <a:rPr lang="en-US" b="1" dirty="0"/>
              <a:t>Warning Box Popup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0C4013-278C-44B6-9707-CEFD8BD869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469" y="0"/>
            <a:ext cx="9876532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01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A0A7-0F79-40F0-AC57-A7FD97E0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833" y="971285"/>
            <a:ext cx="5122333" cy="1325563"/>
          </a:xfrm>
        </p:spPr>
        <p:txBody>
          <a:bodyPr>
            <a:normAutofit/>
          </a:bodyPr>
          <a:lstStyle/>
          <a:p>
            <a:pPr algn="ctr"/>
            <a:r>
              <a:rPr lang="en-CA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31129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94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Gallery</vt:lpstr>
      <vt:lpstr>Design of Engineering Controls</vt:lpstr>
      <vt:lpstr>Proposal and Description</vt:lpstr>
      <vt:lpstr>Ergonomic</vt:lpstr>
      <vt:lpstr>Main Screen</vt:lpstr>
      <vt:lpstr>Readouts</vt:lpstr>
      <vt:lpstr>Input Controls </vt:lpstr>
      <vt:lpstr>Warning Box Popup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Engineering Controls</dc:title>
  <dc:creator>Majid Toorani</dc:creator>
  <cp:lastModifiedBy>Majid Toorani</cp:lastModifiedBy>
  <cp:revision>2</cp:revision>
  <dcterms:created xsi:type="dcterms:W3CDTF">2019-04-07T01:08:28Z</dcterms:created>
  <dcterms:modified xsi:type="dcterms:W3CDTF">2019-04-07T01:53:25Z</dcterms:modified>
</cp:coreProperties>
</file>