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Invention of the Internet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invention of the internet signifies a monumental achievement in human history, revolutionizing communication and accessibility to information worldwide.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786086" y="5578197"/>
            <a:ext cx="246161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89155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Early Contributors to the Internet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Visionaries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Early contributors to the internet were visionaries who foresaw a connected world and worked tirelessly to make it a reality.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333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Pioneering Minds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These individuals laid the groundwork for the development of the technology that would eventually become the internet.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6756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Innovative Thinkers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They were innovative thinkers who were ahead of their time in anticipating the potential of a global network.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8145899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8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ARPANET and the Birth of the Internet</a:t>
            </a:r>
            <a:endParaRPr lang="en-US" sz="3468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0954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334167" y="3672483"/>
            <a:ext cx="121206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2483525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Scientific Collaboration</a:t>
            </a:r>
            <a:endParaRPr lang="en-US" sz="1734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development of ARPANET involved collaboration among leading scientists, engineers, and researchers.</a:t>
            </a:r>
            <a:endParaRPr lang="en-US" sz="1387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0954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314760" y="5145524"/>
            <a:ext cx="160139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2451854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Milestone Achievement</a:t>
            </a:r>
            <a:endParaRPr lang="en-US" sz="1734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ARPANET represented a groundbreaking milestone in the evolution of computer networking and communication technologies.</a:t>
            </a:r>
            <a:endParaRPr lang="en-US" sz="1387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0954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321903" y="6618565"/>
            <a:ext cx="14585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3417094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Innovation and Experimentation</a:t>
            </a:r>
            <a:endParaRPr lang="en-US" sz="1734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ARPANET was a platform for groundbreaking experimentation and innovation that paved the way for the modern internet.</a:t>
            </a:r>
            <a:endParaRPr lang="en-US" sz="13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6987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Figures in the Development of the Internet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65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673" y="2807137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841784"/>
            <a:ext cx="23786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Visionary Leaders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32220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These individuals were visionary leaders who shaped the development of the internet with their innovative ideas and influential contributions.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147" y="447044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505087"/>
            <a:ext cx="27710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Collaborative Efforts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9855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Key figures in the development of the internet fostered collaborative efforts that led to groundbreaking advancements in technology and communication.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60920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076" y="613374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168390"/>
            <a:ext cx="33717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Technological Innovators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64880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They were technological innovators who revolutionized the way the world connects and communicates through their pioneering work.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978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Tim Berners-Lee and the World Wide Web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02875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24814"/>
            <a:ext cx="25705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Innovative Concept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05231"/>
            <a:ext cx="307371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 Berners-Lee introduced the innovative concept of the World Wide Web, reshaping the way people access and share information.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002875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2248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Global Impact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05231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World Wide Web had a global impact, transforming the internet into a dynamic and interactive platform for communication and collaboration.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002875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24814"/>
            <a:ext cx="24029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Digital Revolution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05231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Berners-Lee's work sparked a digital revolution, empowering individuals and businesses to harness the internet's full potential.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781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Commercialization and Popularization of the Internet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11247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47229"/>
            <a:ext cx="2597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Global Accessibility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27646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commercialization of the internet led to widespread global accessibility, allowing people to connect regardless of geographical barriers.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11247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47229"/>
            <a:ext cx="27436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Diverse Applications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27646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internet's popularization brought forth diverse applications, empowering businesses and individuals with new opportunities and capabilities.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311247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4722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Economic Transformation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374832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Commercialization catalyzed an economic transformation, shaping new industries and redefining traditional business models.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103198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Impact and Significance of the Internet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24400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Cultural Exchange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internet has facilitated profound cultural exchange, uniting people across geographical boundaries and fostering diverse interactions.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5091"/>
            <a:ext cx="30714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Global Communication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It has enabled unprecedented global communication, providing a platform for individuals and organizations to connect and collaborate seamlessly.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internet has driven remarkable technological advancements, revolutionizing industries and enhancing global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2458"/>
            <a:ext cx="9944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Future of the Internet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22258"/>
            <a:ext cx="3295888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5G</a:t>
            </a:r>
            <a:endParaRPr lang="en-US" sz="7436" dirty="0"/>
          </a:p>
        </p:txBody>
      </p:sp>
      <p:sp>
        <p:nvSpPr>
          <p:cNvPr id="6" name="Text 4"/>
          <p:cNvSpPr/>
          <p:nvPr/>
        </p:nvSpPr>
        <p:spPr>
          <a:xfrm>
            <a:off x="2574965" y="4044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5G Connectivity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524613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future of the internet promises ultra-fast 5G connectivity, unlocking new possibilities for seamless communication and technology integration.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2822258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</a:t>
            </a:r>
            <a:endParaRPr lang="en-US" sz="7436" dirty="0"/>
          </a:p>
        </p:txBody>
      </p:sp>
      <p:sp>
        <p:nvSpPr>
          <p:cNvPr id="9" name="Text 7"/>
          <p:cNvSpPr/>
          <p:nvPr/>
        </p:nvSpPr>
        <p:spPr>
          <a:xfrm>
            <a:off x="6204109" y="4044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524613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Artificial intelligence integration will shape the future of the internet, enhancing user experiences and driving innovation across various sectors.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2822258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IoT</a:t>
            </a:r>
            <a:endParaRPr lang="en-US" sz="7436" dirty="0"/>
          </a:p>
        </p:txBody>
      </p:sp>
      <p:sp>
        <p:nvSpPr>
          <p:cNvPr id="12" name="Text 10"/>
          <p:cNvSpPr/>
          <p:nvPr/>
        </p:nvSpPr>
        <p:spPr>
          <a:xfrm>
            <a:off x="9833372" y="4044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IoT Expansion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524613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Internet of Things (IoT) expansion will lead to interconnected smart devices, revolutionizing daily interactions and lifestyle conveniences.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525</Words>
  <Application>Microsoft Office PowerPoint</Application>
  <PresentationFormat>Произвольный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Epilogue</vt:lpstr>
      <vt:lpstr>Fraunces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Majit Abbasov</cp:lastModifiedBy>
  <cp:revision>3</cp:revision>
  <dcterms:created xsi:type="dcterms:W3CDTF">2024-02-07T08:32:06Z</dcterms:created>
  <dcterms:modified xsi:type="dcterms:W3CDTF">2024-02-14T09:48:08Z</dcterms:modified>
</cp:coreProperties>
</file>