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5C810-121A-4552-A5BF-A092032936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C50015B-8D47-4405-A978-475FF75E0004}">
      <dgm:prSet/>
      <dgm:spPr/>
      <dgm:t>
        <a:bodyPr/>
        <a:lstStyle/>
        <a:p>
          <a:r>
            <a:rPr lang="en-US"/>
            <a:t>Input Unit</a:t>
          </a:r>
        </a:p>
      </dgm:t>
    </dgm:pt>
    <dgm:pt modelId="{24812FF7-E5A2-4C03-9A7C-E6F1872A4D3A}" type="parTrans" cxnId="{5F72E346-24F8-4B09-9D8A-9F67D1638CD6}">
      <dgm:prSet/>
      <dgm:spPr/>
      <dgm:t>
        <a:bodyPr/>
        <a:lstStyle/>
        <a:p>
          <a:endParaRPr lang="en-US"/>
        </a:p>
      </dgm:t>
    </dgm:pt>
    <dgm:pt modelId="{F7DC9338-50A8-4DD6-8EF3-C3F18A6F45DD}" type="sibTrans" cxnId="{5F72E346-24F8-4B09-9D8A-9F67D1638CD6}">
      <dgm:prSet/>
      <dgm:spPr/>
      <dgm:t>
        <a:bodyPr/>
        <a:lstStyle/>
        <a:p>
          <a:endParaRPr lang="en-US"/>
        </a:p>
      </dgm:t>
    </dgm:pt>
    <dgm:pt modelId="{83B485F3-82C3-4A61-A1F8-B3D58E2B283B}">
      <dgm:prSet/>
      <dgm:spPr/>
      <dgm:t>
        <a:bodyPr/>
        <a:lstStyle/>
        <a:p>
          <a:r>
            <a:rPr lang="en-US"/>
            <a:t>Output Unit</a:t>
          </a:r>
        </a:p>
      </dgm:t>
    </dgm:pt>
    <dgm:pt modelId="{941EDF79-3094-4F39-97E9-C42ECC9573E7}" type="parTrans" cxnId="{EEB6AE34-BC55-4D7E-980E-E411220F0A34}">
      <dgm:prSet/>
      <dgm:spPr/>
      <dgm:t>
        <a:bodyPr/>
        <a:lstStyle/>
        <a:p>
          <a:endParaRPr lang="en-US"/>
        </a:p>
      </dgm:t>
    </dgm:pt>
    <dgm:pt modelId="{6C6ED84E-5960-4AC3-8752-F032480BED56}" type="sibTrans" cxnId="{EEB6AE34-BC55-4D7E-980E-E411220F0A34}">
      <dgm:prSet/>
      <dgm:spPr/>
      <dgm:t>
        <a:bodyPr/>
        <a:lstStyle/>
        <a:p>
          <a:endParaRPr lang="en-US"/>
        </a:p>
      </dgm:t>
    </dgm:pt>
    <dgm:pt modelId="{803FD650-C392-42AD-B914-5340E876F97A}">
      <dgm:prSet/>
      <dgm:spPr/>
      <dgm:t>
        <a:bodyPr/>
        <a:lstStyle/>
        <a:p>
          <a:r>
            <a:rPr lang="en-US"/>
            <a:t>Memory Unit</a:t>
          </a:r>
        </a:p>
      </dgm:t>
    </dgm:pt>
    <dgm:pt modelId="{B91474C9-70CC-4A5A-A9AD-A5A90A69C2D0}" type="parTrans" cxnId="{A2AEEC3B-1F20-4C5F-8D18-372450D30EE9}">
      <dgm:prSet/>
      <dgm:spPr/>
      <dgm:t>
        <a:bodyPr/>
        <a:lstStyle/>
        <a:p>
          <a:endParaRPr lang="en-US"/>
        </a:p>
      </dgm:t>
    </dgm:pt>
    <dgm:pt modelId="{3B819F26-4628-4208-BB3D-89101D071EF5}" type="sibTrans" cxnId="{A2AEEC3B-1F20-4C5F-8D18-372450D30EE9}">
      <dgm:prSet/>
      <dgm:spPr/>
      <dgm:t>
        <a:bodyPr/>
        <a:lstStyle/>
        <a:p>
          <a:endParaRPr lang="en-US"/>
        </a:p>
      </dgm:t>
    </dgm:pt>
    <dgm:pt modelId="{D8893DAA-96B1-47C4-8DB9-0651968D2929}">
      <dgm:prSet/>
      <dgm:spPr/>
      <dgm:t>
        <a:bodyPr/>
        <a:lstStyle/>
        <a:p>
          <a:r>
            <a:rPr lang="en-US"/>
            <a:t>ALU</a:t>
          </a:r>
        </a:p>
      </dgm:t>
    </dgm:pt>
    <dgm:pt modelId="{86F21056-5BC0-48FD-AC47-B7466FA194C0}" type="parTrans" cxnId="{EC32C671-D8FC-413E-AB5E-63124FC40C20}">
      <dgm:prSet/>
      <dgm:spPr/>
      <dgm:t>
        <a:bodyPr/>
        <a:lstStyle/>
        <a:p>
          <a:endParaRPr lang="en-US"/>
        </a:p>
      </dgm:t>
    </dgm:pt>
    <dgm:pt modelId="{2E10C3A5-7299-4E98-AB7B-D230778D7C5C}" type="sibTrans" cxnId="{EC32C671-D8FC-413E-AB5E-63124FC40C20}">
      <dgm:prSet/>
      <dgm:spPr/>
      <dgm:t>
        <a:bodyPr/>
        <a:lstStyle/>
        <a:p>
          <a:endParaRPr lang="en-US"/>
        </a:p>
      </dgm:t>
    </dgm:pt>
    <dgm:pt modelId="{35AAB88C-ED97-47EF-A0AC-8FDBDB2CE4B3}">
      <dgm:prSet/>
      <dgm:spPr/>
      <dgm:t>
        <a:bodyPr/>
        <a:lstStyle/>
        <a:p>
          <a:r>
            <a:rPr lang="en-US"/>
            <a:t>CPU</a:t>
          </a:r>
        </a:p>
      </dgm:t>
    </dgm:pt>
    <dgm:pt modelId="{026BE900-B0A6-4063-9DC4-696EADE5D00F}" type="parTrans" cxnId="{6CC14999-214C-4EC1-9ED2-F2C2ECB9E0AD}">
      <dgm:prSet/>
      <dgm:spPr/>
      <dgm:t>
        <a:bodyPr/>
        <a:lstStyle/>
        <a:p>
          <a:endParaRPr lang="en-US"/>
        </a:p>
      </dgm:t>
    </dgm:pt>
    <dgm:pt modelId="{E5DE3A02-C9C6-4773-B4E0-BE072C648C67}" type="sibTrans" cxnId="{6CC14999-214C-4EC1-9ED2-F2C2ECB9E0AD}">
      <dgm:prSet/>
      <dgm:spPr/>
      <dgm:t>
        <a:bodyPr/>
        <a:lstStyle/>
        <a:p>
          <a:endParaRPr lang="en-US"/>
        </a:p>
      </dgm:t>
    </dgm:pt>
    <dgm:pt modelId="{E2850973-35CA-4309-ABE7-E955C218119F}">
      <dgm:prSet/>
      <dgm:spPr/>
      <dgm:t>
        <a:bodyPr/>
        <a:lstStyle/>
        <a:p>
          <a:r>
            <a:rPr lang="en-US" dirty="0"/>
            <a:t>Secondary Storage</a:t>
          </a:r>
        </a:p>
      </dgm:t>
    </dgm:pt>
    <dgm:pt modelId="{AC8E561B-9198-4368-8033-D856B1CC8033}" type="parTrans" cxnId="{3C8586E0-F729-45BD-8C56-877A9A01DF65}">
      <dgm:prSet/>
      <dgm:spPr/>
      <dgm:t>
        <a:bodyPr/>
        <a:lstStyle/>
        <a:p>
          <a:endParaRPr lang="en-US"/>
        </a:p>
      </dgm:t>
    </dgm:pt>
    <dgm:pt modelId="{5A3D4DE5-E61E-4FC2-827C-8B5E2A8C8F07}" type="sibTrans" cxnId="{3C8586E0-F729-45BD-8C56-877A9A01DF65}">
      <dgm:prSet/>
      <dgm:spPr/>
      <dgm:t>
        <a:bodyPr/>
        <a:lstStyle/>
        <a:p>
          <a:endParaRPr lang="en-US"/>
        </a:p>
      </dgm:t>
    </dgm:pt>
    <dgm:pt modelId="{D64FFC40-516E-44FA-AB34-709DDC85841D}" type="pres">
      <dgm:prSet presAssocID="{F775C810-121A-4552-A5BF-A0920329365F}" presName="vert0" presStyleCnt="0">
        <dgm:presLayoutVars>
          <dgm:dir/>
          <dgm:animOne val="branch"/>
          <dgm:animLvl val="lvl"/>
        </dgm:presLayoutVars>
      </dgm:prSet>
      <dgm:spPr/>
    </dgm:pt>
    <dgm:pt modelId="{127D38F9-9835-4DA8-9994-833BC9AC0A2C}" type="pres">
      <dgm:prSet presAssocID="{6C50015B-8D47-4405-A978-475FF75E0004}" presName="thickLine" presStyleLbl="alignNode1" presStyleIdx="0" presStyleCnt="6"/>
      <dgm:spPr/>
    </dgm:pt>
    <dgm:pt modelId="{2B85BF93-DA42-4CC9-9A71-D753EEE3B118}" type="pres">
      <dgm:prSet presAssocID="{6C50015B-8D47-4405-A978-475FF75E0004}" presName="horz1" presStyleCnt="0"/>
      <dgm:spPr/>
    </dgm:pt>
    <dgm:pt modelId="{06072C83-9A23-4944-B517-8089F7C0BD3D}" type="pres">
      <dgm:prSet presAssocID="{6C50015B-8D47-4405-A978-475FF75E0004}" presName="tx1" presStyleLbl="revTx" presStyleIdx="0" presStyleCnt="6"/>
      <dgm:spPr/>
    </dgm:pt>
    <dgm:pt modelId="{81FAEEE8-D5B9-4CB4-B415-FDDE415258BB}" type="pres">
      <dgm:prSet presAssocID="{6C50015B-8D47-4405-A978-475FF75E0004}" presName="vert1" presStyleCnt="0"/>
      <dgm:spPr/>
    </dgm:pt>
    <dgm:pt modelId="{0618AD15-ED43-4124-8B7D-F1A27D9626BD}" type="pres">
      <dgm:prSet presAssocID="{83B485F3-82C3-4A61-A1F8-B3D58E2B283B}" presName="thickLine" presStyleLbl="alignNode1" presStyleIdx="1" presStyleCnt="6"/>
      <dgm:spPr/>
    </dgm:pt>
    <dgm:pt modelId="{6B49DD8A-0113-480F-BC54-947E5EDDD3D6}" type="pres">
      <dgm:prSet presAssocID="{83B485F3-82C3-4A61-A1F8-B3D58E2B283B}" presName="horz1" presStyleCnt="0"/>
      <dgm:spPr/>
    </dgm:pt>
    <dgm:pt modelId="{8DFCD897-1EBC-47A4-BA21-ECCD08AF6184}" type="pres">
      <dgm:prSet presAssocID="{83B485F3-82C3-4A61-A1F8-B3D58E2B283B}" presName="tx1" presStyleLbl="revTx" presStyleIdx="1" presStyleCnt="6"/>
      <dgm:spPr/>
    </dgm:pt>
    <dgm:pt modelId="{91D54C53-BDEC-41C0-841B-6D5B00299AA0}" type="pres">
      <dgm:prSet presAssocID="{83B485F3-82C3-4A61-A1F8-B3D58E2B283B}" presName="vert1" presStyleCnt="0"/>
      <dgm:spPr/>
    </dgm:pt>
    <dgm:pt modelId="{8913FA28-0CCE-4A5D-A117-D69D98802F48}" type="pres">
      <dgm:prSet presAssocID="{803FD650-C392-42AD-B914-5340E876F97A}" presName="thickLine" presStyleLbl="alignNode1" presStyleIdx="2" presStyleCnt="6"/>
      <dgm:spPr/>
    </dgm:pt>
    <dgm:pt modelId="{B90FC62E-5D4C-485B-A5FE-A365952B1D06}" type="pres">
      <dgm:prSet presAssocID="{803FD650-C392-42AD-B914-5340E876F97A}" presName="horz1" presStyleCnt="0"/>
      <dgm:spPr/>
    </dgm:pt>
    <dgm:pt modelId="{85FAADEA-DA1D-4BBB-AD73-A82080A11441}" type="pres">
      <dgm:prSet presAssocID="{803FD650-C392-42AD-B914-5340E876F97A}" presName="tx1" presStyleLbl="revTx" presStyleIdx="2" presStyleCnt="6"/>
      <dgm:spPr/>
    </dgm:pt>
    <dgm:pt modelId="{90724B26-F994-4AAE-A061-132B715444E1}" type="pres">
      <dgm:prSet presAssocID="{803FD650-C392-42AD-B914-5340E876F97A}" presName="vert1" presStyleCnt="0"/>
      <dgm:spPr/>
    </dgm:pt>
    <dgm:pt modelId="{3F4E29B0-0579-4537-A4DC-16241D8CF167}" type="pres">
      <dgm:prSet presAssocID="{D8893DAA-96B1-47C4-8DB9-0651968D2929}" presName="thickLine" presStyleLbl="alignNode1" presStyleIdx="3" presStyleCnt="6"/>
      <dgm:spPr/>
    </dgm:pt>
    <dgm:pt modelId="{34582417-7D7A-4727-B295-A5343305055D}" type="pres">
      <dgm:prSet presAssocID="{D8893DAA-96B1-47C4-8DB9-0651968D2929}" presName="horz1" presStyleCnt="0"/>
      <dgm:spPr/>
    </dgm:pt>
    <dgm:pt modelId="{857F0BC7-6DC8-4620-ABDC-76E27FE90825}" type="pres">
      <dgm:prSet presAssocID="{D8893DAA-96B1-47C4-8DB9-0651968D2929}" presName="tx1" presStyleLbl="revTx" presStyleIdx="3" presStyleCnt="6"/>
      <dgm:spPr/>
    </dgm:pt>
    <dgm:pt modelId="{458C203D-4C93-4340-A0EA-F7CBD95C499A}" type="pres">
      <dgm:prSet presAssocID="{D8893DAA-96B1-47C4-8DB9-0651968D2929}" presName="vert1" presStyleCnt="0"/>
      <dgm:spPr/>
    </dgm:pt>
    <dgm:pt modelId="{95469E92-85AA-4CD5-AAD8-C70239FCA129}" type="pres">
      <dgm:prSet presAssocID="{35AAB88C-ED97-47EF-A0AC-8FDBDB2CE4B3}" presName="thickLine" presStyleLbl="alignNode1" presStyleIdx="4" presStyleCnt="6"/>
      <dgm:spPr/>
    </dgm:pt>
    <dgm:pt modelId="{A92068FD-D03C-45A6-9B3C-256CBD5150A8}" type="pres">
      <dgm:prSet presAssocID="{35AAB88C-ED97-47EF-A0AC-8FDBDB2CE4B3}" presName="horz1" presStyleCnt="0"/>
      <dgm:spPr/>
    </dgm:pt>
    <dgm:pt modelId="{3434D015-27E9-4806-BB66-F834865B6312}" type="pres">
      <dgm:prSet presAssocID="{35AAB88C-ED97-47EF-A0AC-8FDBDB2CE4B3}" presName="tx1" presStyleLbl="revTx" presStyleIdx="4" presStyleCnt="6"/>
      <dgm:spPr/>
    </dgm:pt>
    <dgm:pt modelId="{1DD2137F-3A33-4999-A7FC-9B7A46AF4135}" type="pres">
      <dgm:prSet presAssocID="{35AAB88C-ED97-47EF-A0AC-8FDBDB2CE4B3}" presName="vert1" presStyleCnt="0"/>
      <dgm:spPr/>
    </dgm:pt>
    <dgm:pt modelId="{BBAA392E-60C7-4D81-A04C-6E8C8B2367AC}" type="pres">
      <dgm:prSet presAssocID="{E2850973-35CA-4309-ABE7-E955C218119F}" presName="thickLine" presStyleLbl="alignNode1" presStyleIdx="5" presStyleCnt="6"/>
      <dgm:spPr/>
    </dgm:pt>
    <dgm:pt modelId="{53D4672D-8F50-4EB9-B7A3-69551A58CF45}" type="pres">
      <dgm:prSet presAssocID="{E2850973-35CA-4309-ABE7-E955C218119F}" presName="horz1" presStyleCnt="0"/>
      <dgm:spPr/>
    </dgm:pt>
    <dgm:pt modelId="{BA4E0B1E-07FE-4A29-AD16-E6ABDF0D6503}" type="pres">
      <dgm:prSet presAssocID="{E2850973-35CA-4309-ABE7-E955C218119F}" presName="tx1" presStyleLbl="revTx" presStyleIdx="5" presStyleCnt="6"/>
      <dgm:spPr/>
    </dgm:pt>
    <dgm:pt modelId="{48266A13-F9C0-4B4D-92C4-2C76B1C64482}" type="pres">
      <dgm:prSet presAssocID="{E2850973-35CA-4309-ABE7-E955C218119F}" presName="vert1" presStyleCnt="0"/>
      <dgm:spPr/>
    </dgm:pt>
  </dgm:ptLst>
  <dgm:cxnLst>
    <dgm:cxn modelId="{EEB6AE34-BC55-4D7E-980E-E411220F0A34}" srcId="{F775C810-121A-4552-A5BF-A0920329365F}" destId="{83B485F3-82C3-4A61-A1F8-B3D58E2B283B}" srcOrd="1" destOrd="0" parTransId="{941EDF79-3094-4F39-97E9-C42ECC9573E7}" sibTransId="{6C6ED84E-5960-4AC3-8752-F032480BED56}"/>
    <dgm:cxn modelId="{A2AEEC3B-1F20-4C5F-8D18-372450D30EE9}" srcId="{F775C810-121A-4552-A5BF-A0920329365F}" destId="{803FD650-C392-42AD-B914-5340E876F97A}" srcOrd="2" destOrd="0" parTransId="{B91474C9-70CC-4A5A-A9AD-A5A90A69C2D0}" sibTransId="{3B819F26-4628-4208-BB3D-89101D071EF5}"/>
    <dgm:cxn modelId="{E8E82E44-E34B-45DC-A9B4-D633CA8A047B}" type="presOf" srcId="{83B485F3-82C3-4A61-A1F8-B3D58E2B283B}" destId="{8DFCD897-1EBC-47A4-BA21-ECCD08AF6184}" srcOrd="0" destOrd="0" presId="urn:microsoft.com/office/officeart/2008/layout/LinedList"/>
    <dgm:cxn modelId="{5F72E346-24F8-4B09-9D8A-9F67D1638CD6}" srcId="{F775C810-121A-4552-A5BF-A0920329365F}" destId="{6C50015B-8D47-4405-A978-475FF75E0004}" srcOrd="0" destOrd="0" parTransId="{24812FF7-E5A2-4C03-9A7C-E6F1872A4D3A}" sibTransId="{F7DC9338-50A8-4DD6-8EF3-C3F18A6F45DD}"/>
    <dgm:cxn modelId="{DE0ECC4C-7A15-4773-9B6C-F3509972E20E}" type="presOf" srcId="{E2850973-35CA-4309-ABE7-E955C218119F}" destId="{BA4E0B1E-07FE-4A29-AD16-E6ABDF0D6503}" srcOrd="0" destOrd="0" presId="urn:microsoft.com/office/officeart/2008/layout/LinedList"/>
    <dgm:cxn modelId="{EC32C671-D8FC-413E-AB5E-63124FC40C20}" srcId="{F775C810-121A-4552-A5BF-A0920329365F}" destId="{D8893DAA-96B1-47C4-8DB9-0651968D2929}" srcOrd="3" destOrd="0" parTransId="{86F21056-5BC0-48FD-AC47-B7466FA194C0}" sibTransId="{2E10C3A5-7299-4E98-AB7B-D230778D7C5C}"/>
    <dgm:cxn modelId="{DE05AB85-2D42-417E-9202-6CB7B847F567}" type="presOf" srcId="{6C50015B-8D47-4405-A978-475FF75E0004}" destId="{06072C83-9A23-4944-B517-8089F7C0BD3D}" srcOrd="0" destOrd="0" presId="urn:microsoft.com/office/officeart/2008/layout/LinedList"/>
    <dgm:cxn modelId="{6CC14999-214C-4EC1-9ED2-F2C2ECB9E0AD}" srcId="{F775C810-121A-4552-A5BF-A0920329365F}" destId="{35AAB88C-ED97-47EF-A0AC-8FDBDB2CE4B3}" srcOrd="4" destOrd="0" parTransId="{026BE900-B0A6-4063-9DC4-696EADE5D00F}" sibTransId="{E5DE3A02-C9C6-4773-B4E0-BE072C648C67}"/>
    <dgm:cxn modelId="{BC511FC1-8F5B-48B8-B01E-16BBEA15E2A6}" type="presOf" srcId="{D8893DAA-96B1-47C4-8DB9-0651968D2929}" destId="{857F0BC7-6DC8-4620-ABDC-76E27FE90825}" srcOrd="0" destOrd="0" presId="urn:microsoft.com/office/officeart/2008/layout/LinedList"/>
    <dgm:cxn modelId="{B68B5BC1-C885-4AFB-AC8E-55F2D3C87FCE}" type="presOf" srcId="{35AAB88C-ED97-47EF-A0AC-8FDBDB2CE4B3}" destId="{3434D015-27E9-4806-BB66-F834865B6312}" srcOrd="0" destOrd="0" presId="urn:microsoft.com/office/officeart/2008/layout/LinedList"/>
    <dgm:cxn modelId="{3C8586E0-F729-45BD-8C56-877A9A01DF65}" srcId="{F775C810-121A-4552-A5BF-A0920329365F}" destId="{E2850973-35CA-4309-ABE7-E955C218119F}" srcOrd="5" destOrd="0" parTransId="{AC8E561B-9198-4368-8033-D856B1CC8033}" sibTransId="{5A3D4DE5-E61E-4FC2-827C-8B5E2A8C8F07}"/>
    <dgm:cxn modelId="{052B6FEF-4B87-4372-A4E5-77F40942A7AD}" type="presOf" srcId="{F775C810-121A-4552-A5BF-A0920329365F}" destId="{D64FFC40-516E-44FA-AB34-709DDC85841D}" srcOrd="0" destOrd="0" presId="urn:microsoft.com/office/officeart/2008/layout/LinedList"/>
    <dgm:cxn modelId="{EAE836F6-FE87-46D2-81FD-C428AF8EBAEC}" type="presOf" srcId="{803FD650-C392-42AD-B914-5340E876F97A}" destId="{85FAADEA-DA1D-4BBB-AD73-A82080A11441}" srcOrd="0" destOrd="0" presId="urn:microsoft.com/office/officeart/2008/layout/LinedList"/>
    <dgm:cxn modelId="{F2566203-F52D-49BA-8170-F3246B428654}" type="presParOf" srcId="{D64FFC40-516E-44FA-AB34-709DDC85841D}" destId="{127D38F9-9835-4DA8-9994-833BC9AC0A2C}" srcOrd="0" destOrd="0" presId="urn:microsoft.com/office/officeart/2008/layout/LinedList"/>
    <dgm:cxn modelId="{DDD7383C-B486-4DB6-965A-04F353C858C9}" type="presParOf" srcId="{D64FFC40-516E-44FA-AB34-709DDC85841D}" destId="{2B85BF93-DA42-4CC9-9A71-D753EEE3B118}" srcOrd="1" destOrd="0" presId="urn:microsoft.com/office/officeart/2008/layout/LinedList"/>
    <dgm:cxn modelId="{BA91073E-4CBE-4E9B-8C7E-4A87C14F9A9E}" type="presParOf" srcId="{2B85BF93-DA42-4CC9-9A71-D753EEE3B118}" destId="{06072C83-9A23-4944-B517-8089F7C0BD3D}" srcOrd="0" destOrd="0" presId="urn:microsoft.com/office/officeart/2008/layout/LinedList"/>
    <dgm:cxn modelId="{38066133-0198-447F-9D9A-156B904905C0}" type="presParOf" srcId="{2B85BF93-DA42-4CC9-9A71-D753EEE3B118}" destId="{81FAEEE8-D5B9-4CB4-B415-FDDE415258BB}" srcOrd="1" destOrd="0" presId="urn:microsoft.com/office/officeart/2008/layout/LinedList"/>
    <dgm:cxn modelId="{7E7D22B0-741D-4991-839D-797B4C10D4F1}" type="presParOf" srcId="{D64FFC40-516E-44FA-AB34-709DDC85841D}" destId="{0618AD15-ED43-4124-8B7D-F1A27D9626BD}" srcOrd="2" destOrd="0" presId="urn:microsoft.com/office/officeart/2008/layout/LinedList"/>
    <dgm:cxn modelId="{BC308A3E-B0A6-444C-A41F-3522671C8344}" type="presParOf" srcId="{D64FFC40-516E-44FA-AB34-709DDC85841D}" destId="{6B49DD8A-0113-480F-BC54-947E5EDDD3D6}" srcOrd="3" destOrd="0" presId="urn:microsoft.com/office/officeart/2008/layout/LinedList"/>
    <dgm:cxn modelId="{FA4FD2CA-4480-46C4-B51E-5873471CD146}" type="presParOf" srcId="{6B49DD8A-0113-480F-BC54-947E5EDDD3D6}" destId="{8DFCD897-1EBC-47A4-BA21-ECCD08AF6184}" srcOrd="0" destOrd="0" presId="urn:microsoft.com/office/officeart/2008/layout/LinedList"/>
    <dgm:cxn modelId="{B2CA6D44-D990-4E72-8FF0-427888CAAB93}" type="presParOf" srcId="{6B49DD8A-0113-480F-BC54-947E5EDDD3D6}" destId="{91D54C53-BDEC-41C0-841B-6D5B00299AA0}" srcOrd="1" destOrd="0" presId="urn:microsoft.com/office/officeart/2008/layout/LinedList"/>
    <dgm:cxn modelId="{BF7B18E6-A60E-499E-9572-3C6447CD9156}" type="presParOf" srcId="{D64FFC40-516E-44FA-AB34-709DDC85841D}" destId="{8913FA28-0CCE-4A5D-A117-D69D98802F48}" srcOrd="4" destOrd="0" presId="urn:microsoft.com/office/officeart/2008/layout/LinedList"/>
    <dgm:cxn modelId="{775341FD-7971-452C-999C-2DB86344C807}" type="presParOf" srcId="{D64FFC40-516E-44FA-AB34-709DDC85841D}" destId="{B90FC62E-5D4C-485B-A5FE-A365952B1D06}" srcOrd="5" destOrd="0" presId="urn:microsoft.com/office/officeart/2008/layout/LinedList"/>
    <dgm:cxn modelId="{73A77FBC-8793-45F1-BD53-42E9FC74C7DB}" type="presParOf" srcId="{B90FC62E-5D4C-485B-A5FE-A365952B1D06}" destId="{85FAADEA-DA1D-4BBB-AD73-A82080A11441}" srcOrd="0" destOrd="0" presId="urn:microsoft.com/office/officeart/2008/layout/LinedList"/>
    <dgm:cxn modelId="{64C637C9-75D6-4447-B3E8-FB637C643B43}" type="presParOf" srcId="{B90FC62E-5D4C-485B-A5FE-A365952B1D06}" destId="{90724B26-F994-4AAE-A061-132B715444E1}" srcOrd="1" destOrd="0" presId="urn:microsoft.com/office/officeart/2008/layout/LinedList"/>
    <dgm:cxn modelId="{656ADD51-FD1C-4708-9096-8987559B6703}" type="presParOf" srcId="{D64FFC40-516E-44FA-AB34-709DDC85841D}" destId="{3F4E29B0-0579-4537-A4DC-16241D8CF167}" srcOrd="6" destOrd="0" presId="urn:microsoft.com/office/officeart/2008/layout/LinedList"/>
    <dgm:cxn modelId="{1379DB63-DFDF-4265-9B3E-EE1696749279}" type="presParOf" srcId="{D64FFC40-516E-44FA-AB34-709DDC85841D}" destId="{34582417-7D7A-4727-B295-A5343305055D}" srcOrd="7" destOrd="0" presId="urn:microsoft.com/office/officeart/2008/layout/LinedList"/>
    <dgm:cxn modelId="{69B551E6-6BA3-44AA-8106-C80208B7D106}" type="presParOf" srcId="{34582417-7D7A-4727-B295-A5343305055D}" destId="{857F0BC7-6DC8-4620-ABDC-76E27FE90825}" srcOrd="0" destOrd="0" presId="urn:microsoft.com/office/officeart/2008/layout/LinedList"/>
    <dgm:cxn modelId="{ED7C5726-88C1-44A7-83CE-FEA4E4A15583}" type="presParOf" srcId="{34582417-7D7A-4727-B295-A5343305055D}" destId="{458C203D-4C93-4340-A0EA-F7CBD95C499A}" srcOrd="1" destOrd="0" presId="urn:microsoft.com/office/officeart/2008/layout/LinedList"/>
    <dgm:cxn modelId="{395990F1-30E7-42A5-B03F-BB34E86D760C}" type="presParOf" srcId="{D64FFC40-516E-44FA-AB34-709DDC85841D}" destId="{95469E92-85AA-4CD5-AAD8-C70239FCA129}" srcOrd="8" destOrd="0" presId="urn:microsoft.com/office/officeart/2008/layout/LinedList"/>
    <dgm:cxn modelId="{B6254256-4D79-4113-BBFA-5B4675636813}" type="presParOf" srcId="{D64FFC40-516E-44FA-AB34-709DDC85841D}" destId="{A92068FD-D03C-45A6-9B3C-256CBD5150A8}" srcOrd="9" destOrd="0" presId="urn:microsoft.com/office/officeart/2008/layout/LinedList"/>
    <dgm:cxn modelId="{47B83A42-0869-4930-B189-182916F8F123}" type="presParOf" srcId="{A92068FD-D03C-45A6-9B3C-256CBD5150A8}" destId="{3434D015-27E9-4806-BB66-F834865B6312}" srcOrd="0" destOrd="0" presId="urn:microsoft.com/office/officeart/2008/layout/LinedList"/>
    <dgm:cxn modelId="{2C80AF0D-691D-48D3-AA90-5856A3A044F5}" type="presParOf" srcId="{A92068FD-D03C-45A6-9B3C-256CBD5150A8}" destId="{1DD2137F-3A33-4999-A7FC-9B7A46AF4135}" srcOrd="1" destOrd="0" presId="urn:microsoft.com/office/officeart/2008/layout/LinedList"/>
    <dgm:cxn modelId="{B326056D-3B16-40BF-921C-76B8897DC356}" type="presParOf" srcId="{D64FFC40-516E-44FA-AB34-709DDC85841D}" destId="{BBAA392E-60C7-4D81-A04C-6E8C8B2367AC}" srcOrd="10" destOrd="0" presId="urn:microsoft.com/office/officeart/2008/layout/LinedList"/>
    <dgm:cxn modelId="{3F98A939-94D0-4835-8191-10F6D37DB089}" type="presParOf" srcId="{D64FFC40-516E-44FA-AB34-709DDC85841D}" destId="{53D4672D-8F50-4EB9-B7A3-69551A58CF45}" srcOrd="11" destOrd="0" presId="urn:microsoft.com/office/officeart/2008/layout/LinedList"/>
    <dgm:cxn modelId="{BB3AF3E8-198D-4B15-86D0-0AB6D5156F0B}" type="presParOf" srcId="{53D4672D-8F50-4EB9-B7A3-69551A58CF45}" destId="{BA4E0B1E-07FE-4A29-AD16-E6ABDF0D6503}" srcOrd="0" destOrd="0" presId="urn:microsoft.com/office/officeart/2008/layout/LinedList"/>
    <dgm:cxn modelId="{6350E105-F619-4F92-9282-1DCA080F803D}" type="presParOf" srcId="{53D4672D-8F50-4EB9-B7A3-69551A58CF45}" destId="{48266A13-F9C0-4B4D-92C4-2C76B1C6448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D38F9-9835-4DA8-9994-833BC9AC0A2C}">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72C83-9A23-4944-B517-8089F7C0BD3D}">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Input Unit</a:t>
          </a:r>
        </a:p>
      </dsp:txBody>
      <dsp:txXfrm>
        <a:off x="0" y="2492"/>
        <a:ext cx="6492875" cy="850069"/>
      </dsp:txXfrm>
    </dsp:sp>
    <dsp:sp modelId="{0618AD15-ED43-4124-8B7D-F1A27D9626BD}">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CD897-1EBC-47A4-BA21-ECCD08AF6184}">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Output Unit</a:t>
          </a:r>
        </a:p>
      </dsp:txBody>
      <dsp:txXfrm>
        <a:off x="0" y="852561"/>
        <a:ext cx="6492875" cy="850069"/>
      </dsp:txXfrm>
    </dsp:sp>
    <dsp:sp modelId="{8913FA28-0CCE-4A5D-A117-D69D98802F48}">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AADEA-DA1D-4BBB-AD73-A82080A11441}">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Memory Unit</a:t>
          </a:r>
        </a:p>
      </dsp:txBody>
      <dsp:txXfrm>
        <a:off x="0" y="1702630"/>
        <a:ext cx="6492875" cy="850069"/>
      </dsp:txXfrm>
    </dsp:sp>
    <dsp:sp modelId="{3F4E29B0-0579-4537-A4DC-16241D8CF167}">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7F0BC7-6DC8-4620-ABDC-76E27FE90825}">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ALU</a:t>
          </a:r>
        </a:p>
      </dsp:txBody>
      <dsp:txXfrm>
        <a:off x="0" y="2552699"/>
        <a:ext cx="6492875" cy="850069"/>
      </dsp:txXfrm>
    </dsp:sp>
    <dsp:sp modelId="{95469E92-85AA-4CD5-AAD8-C70239FCA129}">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34D015-27E9-4806-BB66-F834865B6312}">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CPU</a:t>
          </a:r>
        </a:p>
      </dsp:txBody>
      <dsp:txXfrm>
        <a:off x="0" y="3402769"/>
        <a:ext cx="6492875" cy="850069"/>
      </dsp:txXfrm>
    </dsp:sp>
    <dsp:sp modelId="{BBAA392E-60C7-4D81-A04C-6E8C8B2367AC}">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4E0B1E-07FE-4A29-AD16-E6ABDF0D6503}">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dirty="0"/>
            <a:t>Secondary Storage</a:t>
          </a:r>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A42D-928E-4E64-95FC-7484E59D59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0E1A72-CBE5-468B-B8C2-EB60EFDB31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D0F786-FA0F-44BC-B870-B475178CC90C}"/>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24E8891D-2850-408D-9C61-BAC31977B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11A24B-DBCB-4538-AF1D-9AA8529F99B4}"/>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348295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AA3E-C339-4933-A868-180482BB6A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B93BC0-0959-4299-940D-17ECCC314D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772127-EC47-488C-B2CE-423475127068}"/>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F7C5076C-D957-47E9-BB0B-118490B33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2BD39-C759-47E0-B918-4480C284C4E4}"/>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180270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805AF-5CDC-41C7-9C26-3209EDCB48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A9744-8F1E-45C4-906F-D2C4D65E88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8F727-58C4-465B-9834-9FBA61F39F24}"/>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A2C4FBDE-62E3-4453-9F29-B673A0238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4F3AE-0088-49DC-9D31-26571DC551C7}"/>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42311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AF6F-6A05-457E-851D-578929F9BC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64DAAA-B112-4625-816D-8EAFBBB48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B96B19-C325-4DA0-9833-62FAEA98B487}"/>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B63E4C76-3436-4EF8-8204-DB7AB1A2A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85212-FE60-465C-B8B4-C8C8BAB4A520}"/>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342164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0DEE7-0775-49D4-B6D5-3498184DB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E5A3D5-3E13-48E0-8344-079D62137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7F4D22-F163-4B4D-9132-EA04BC563525}"/>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8AC010D8-E6F3-45C4-84A5-D7920BF7D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382A4-FBCF-4AA8-B307-CFBFCB97D5BF}"/>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14696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A061-BE51-4839-A94A-D70180B16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55346-23D3-4288-88E7-B4F559F8D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908DB0-B040-4D08-B3C8-2F900DD003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2B623B-8C66-4B79-BF01-782B1116025B}"/>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6" name="Footer Placeholder 5">
            <a:extLst>
              <a:ext uri="{FF2B5EF4-FFF2-40B4-BE49-F238E27FC236}">
                <a16:creationId xmlns:a16="http://schemas.microsoft.com/office/drawing/2014/main" id="{84263241-0596-4B55-B297-35F725C3D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CB0D8-AD67-4DA3-8F77-C898EB0E9006}"/>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204737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E411-DFD9-4738-81E3-536226AB07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28F512-CC5F-4654-9A33-54F2A8D06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ADBAE-C8CC-4B5A-B02E-E8022EAE53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72BBB0-5AA2-4CBA-98DE-C87A40B83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42B393-1ABE-41DF-93E6-13F7D318C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D8FE9A-9C64-48C7-A7CD-0A05720B96FA}"/>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8" name="Footer Placeholder 7">
            <a:extLst>
              <a:ext uri="{FF2B5EF4-FFF2-40B4-BE49-F238E27FC236}">
                <a16:creationId xmlns:a16="http://schemas.microsoft.com/office/drawing/2014/main" id="{CF14A99C-1AB1-42ED-B2F7-0816B5B41A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A1C133-B3A7-43AD-8FB8-B1B3B277866F}"/>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283499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442B-14C2-4F29-95AA-00649431F2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1634C-E2EE-4A7C-BB06-AF2FBB28EF8C}"/>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4" name="Footer Placeholder 3">
            <a:extLst>
              <a:ext uri="{FF2B5EF4-FFF2-40B4-BE49-F238E27FC236}">
                <a16:creationId xmlns:a16="http://schemas.microsoft.com/office/drawing/2014/main" id="{D055CE02-0C9A-4929-BF15-A24810E835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A6B493-58D8-4426-8F03-751C70737267}"/>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104281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FAC8D-D05E-4933-BEB1-8660BA8499D0}"/>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3" name="Footer Placeholder 2">
            <a:extLst>
              <a:ext uri="{FF2B5EF4-FFF2-40B4-BE49-F238E27FC236}">
                <a16:creationId xmlns:a16="http://schemas.microsoft.com/office/drawing/2014/main" id="{400C57C9-ADE8-4832-BBD2-176C2C19AD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A2298D-21CD-4316-AA33-80F7DB6E6BA7}"/>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326700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56D3-D4D9-4921-97FE-6C0F25C13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84AADC-0B63-407C-91DB-7E0669E5B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792813-B26A-4557-A734-36F50831A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8D76F-592E-419B-A40D-66597EEE38BB}"/>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6" name="Footer Placeholder 5">
            <a:extLst>
              <a:ext uri="{FF2B5EF4-FFF2-40B4-BE49-F238E27FC236}">
                <a16:creationId xmlns:a16="http://schemas.microsoft.com/office/drawing/2014/main" id="{FB8D7FFF-3D97-4E12-9C87-5A0971818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02431-7785-4AD3-87FB-95CFD12EBC98}"/>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60871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6CB1-5B74-4D63-A06A-2F23CBFF9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FBC172-1EAB-4465-B0A0-AF741F489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56F5ED-B5D7-41CB-9142-A923B5748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C3243-24A3-45AE-8F2D-094B9FF9C1E3}"/>
              </a:ext>
            </a:extLst>
          </p:cNvPr>
          <p:cNvSpPr>
            <a:spLocks noGrp="1"/>
          </p:cNvSpPr>
          <p:nvPr>
            <p:ph type="dt" sz="half" idx="10"/>
          </p:nvPr>
        </p:nvSpPr>
        <p:spPr/>
        <p:txBody>
          <a:bodyPr/>
          <a:lstStyle/>
          <a:p>
            <a:fld id="{759F2EB3-D2F8-436F-9503-9C4674BFD7FC}" type="datetimeFigureOut">
              <a:rPr lang="en-IN" smtClean="0"/>
              <a:t>28-02-2022</a:t>
            </a:fld>
            <a:endParaRPr lang="en-IN"/>
          </a:p>
        </p:txBody>
      </p:sp>
      <p:sp>
        <p:nvSpPr>
          <p:cNvPr id="6" name="Footer Placeholder 5">
            <a:extLst>
              <a:ext uri="{FF2B5EF4-FFF2-40B4-BE49-F238E27FC236}">
                <a16:creationId xmlns:a16="http://schemas.microsoft.com/office/drawing/2014/main" id="{F97C9D6D-854C-4DE5-B544-5DC2ECB6E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A1433-4DEB-4D7A-813F-2B3F410E89E0}"/>
              </a:ext>
            </a:extLst>
          </p:cNvPr>
          <p:cNvSpPr>
            <a:spLocks noGrp="1"/>
          </p:cNvSpPr>
          <p:nvPr>
            <p:ph type="sldNum" sz="quarter" idx="12"/>
          </p:nvPr>
        </p:nvSpPr>
        <p:spPr/>
        <p:txBody>
          <a:bodyPr/>
          <a:lstStyle/>
          <a:p>
            <a:fld id="{84C1017D-D0A5-414C-8662-DB79C0D81267}" type="slidenum">
              <a:rPr lang="en-IN" smtClean="0"/>
              <a:t>‹#›</a:t>
            </a:fld>
            <a:endParaRPr lang="en-IN"/>
          </a:p>
        </p:txBody>
      </p:sp>
    </p:spTree>
    <p:extLst>
      <p:ext uri="{BB962C8B-B14F-4D97-AF65-F5344CB8AC3E}">
        <p14:creationId xmlns:p14="http://schemas.microsoft.com/office/powerpoint/2010/main" val="37783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CE14B0-E021-483B-BBB5-7ED479385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17D72-5292-464F-B709-7346591C43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3F9EDF-A176-452F-B7CF-0A90DC745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9F2EB3-D2F8-436F-9503-9C4674BFD7FC}" type="datetimeFigureOut">
              <a:rPr lang="en-IN" smtClean="0"/>
              <a:t>28-02-2022</a:t>
            </a:fld>
            <a:endParaRPr lang="en-IN"/>
          </a:p>
        </p:txBody>
      </p:sp>
      <p:sp>
        <p:nvSpPr>
          <p:cNvPr id="5" name="Footer Placeholder 4">
            <a:extLst>
              <a:ext uri="{FF2B5EF4-FFF2-40B4-BE49-F238E27FC236}">
                <a16:creationId xmlns:a16="http://schemas.microsoft.com/office/drawing/2014/main" id="{679EEA26-12AB-4745-9040-4AB537AF0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44E2D3-3664-43F1-B0AD-B10A477C6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1017D-D0A5-414C-8662-DB79C0D81267}" type="slidenum">
              <a:rPr lang="en-IN" smtClean="0"/>
              <a:t>‹#›</a:t>
            </a:fld>
            <a:endParaRPr lang="en-IN"/>
          </a:p>
        </p:txBody>
      </p:sp>
    </p:spTree>
    <p:extLst>
      <p:ext uri="{BB962C8B-B14F-4D97-AF65-F5344CB8AC3E}">
        <p14:creationId xmlns:p14="http://schemas.microsoft.com/office/powerpoint/2010/main" val="189544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E5B90-ADEB-43F7-B4E9-508FCC451B4E}"/>
              </a:ext>
            </a:extLst>
          </p:cNvPr>
          <p:cNvSpPr>
            <a:spLocks noGrp="1"/>
          </p:cNvSpPr>
          <p:nvPr>
            <p:ph type="ctrTitle"/>
          </p:nvPr>
        </p:nvSpPr>
        <p:spPr>
          <a:xfrm>
            <a:off x="690880" y="851517"/>
            <a:ext cx="6840623" cy="2991416"/>
          </a:xfrm>
        </p:spPr>
        <p:txBody>
          <a:bodyPr anchor="b">
            <a:normAutofit/>
          </a:bodyPr>
          <a:lstStyle/>
          <a:p>
            <a:pPr algn="l"/>
            <a:r>
              <a:rPr lang="en-US" dirty="0"/>
              <a:t>Computer Hardware</a:t>
            </a:r>
            <a:endParaRPr lang="en-IN" dirty="0"/>
          </a:p>
        </p:txBody>
      </p:sp>
      <p:sp>
        <p:nvSpPr>
          <p:cNvPr id="3" name="Subtitle 2">
            <a:extLst>
              <a:ext uri="{FF2B5EF4-FFF2-40B4-BE49-F238E27FC236}">
                <a16:creationId xmlns:a16="http://schemas.microsoft.com/office/drawing/2014/main" id="{BD0D90C9-1374-40B9-A419-357B6FD320C9}"/>
              </a:ext>
            </a:extLst>
          </p:cNvPr>
          <p:cNvSpPr>
            <a:spLocks noGrp="1"/>
          </p:cNvSpPr>
          <p:nvPr>
            <p:ph type="subTitle" idx="1"/>
          </p:nvPr>
        </p:nvSpPr>
        <p:spPr>
          <a:xfrm>
            <a:off x="1094096" y="3842932"/>
            <a:ext cx="4167115" cy="2163551"/>
          </a:xfrm>
        </p:spPr>
        <p:txBody>
          <a:bodyPr anchor="t">
            <a:normAutofit/>
          </a:bodyPr>
          <a:lstStyle/>
          <a:p>
            <a:pPr algn="l"/>
            <a:endParaRPr lang="en-IN"/>
          </a:p>
        </p:txBody>
      </p:sp>
      <p:sp>
        <p:nvSpPr>
          <p:cNvPr id="37" name="Freeform: Shape 2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Computer">
            <a:extLst>
              <a:ext uri="{FF2B5EF4-FFF2-40B4-BE49-F238E27FC236}">
                <a16:creationId xmlns:a16="http://schemas.microsoft.com/office/drawing/2014/main" id="{1EE502A8-2910-41D0-B85D-4A3859CA5E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36812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4"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6EAA0E4-B9DE-46DE-8FA7-9BDA5455C3E9}"/>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Types</a:t>
            </a:r>
            <a:endParaRPr lang="en-IN" sz="4000" dirty="0">
              <a:solidFill>
                <a:srgbClr val="FFFFFF"/>
              </a:solidFill>
            </a:endParaRPr>
          </a:p>
        </p:txBody>
      </p:sp>
      <p:graphicFrame>
        <p:nvGraphicFramePr>
          <p:cNvPr id="28" name="Content Placeholder 2">
            <a:extLst>
              <a:ext uri="{FF2B5EF4-FFF2-40B4-BE49-F238E27FC236}">
                <a16:creationId xmlns:a16="http://schemas.microsoft.com/office/drawing/2014/main" id="{FE3ACB07-F8E1-483B-A94C-5EAED50D0CA7}"/>
              </a:ext>
            </a:extLst>
          </p:cNvPr>
          <p:cNvGraphicFramePr>
            <a:graphicFrameLocks noGrp="1"/>
          </p:cNvGraphicFramePr>
          <p:nvPr>
            <p:ph idx="1"/>
            <p:extLst>
              <p:ext uri="{D42A27DB-BD31-4B8C-83A1-F6EECF244321}">
                <p14:modId xmlns:p14="http://schemas.microsoft.com/office/powerpoint/2010/main" val="277859102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616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767290" y="1780661"/>
            <a:ext cx="3582073" cy="1463472"/>
          </a:xfrm>
        </p:spPr>
        <p:txBody>
          <a:bodyPr anchor="t">
            <a:normAutofit/>
          </a:bodyPr>
          <a:lstStyle/>
          <a:p>
            <a:r>
              <a:rPr lang="en-US" sz="4800" dirty="0">
                <a:solidFill>
                  <a:srgbClr val="FFFFFF"/>
                </a:solidFill>
              </a:rPr>
              <a:t>Input Unit </a:t>
            </a:r>
            <a:endParaRPr lang="en-IN"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767290" y="3383121"/>
            <a:ext cx="3582072" cy="2793251"/>
          </a:xfrm>
        </p:spPr>
        <p:txBody>
          <a:bodyPr anchor="t">
            <a:normAutofit/>
          </a:bodyPr>
          <a:lstStyle/>
          <a:p>
            <a:pPr lvl="0"/>
            <a:r>
              <a:rPr lang="en-US" sz="1400" b="0" i="0" dirty="0">
                <a:solidFill>
                  <a:schemeClr val="bg1"/>
                </a:solidFill>
              </a:rPr>
              <a:t>In computer input unit is defined as an input device, a piece of computer hardware apparatus used to supply a data processing system including a computer or information device with control and data signals.</a:t>
            </a:r>
            <a:endParaRPr lang="en-US" sz="1400" dirty="0">
              <a:solidFill>
                <a:schemeClr val="bg1"/>
              </a:solidFill>
            </a:endParaRPr>
          </a:p>
        </p:txBody>
      </p:sp>
      <p:pic>
        <p:nvPicPr>
          <p:cNvPr id="6" name="Picture 5">
            <a:extLst>
              <a:ext uri="{FF2B5EF4-FFF2-40B4-BE49-F238E27FC236}">
                <a16:creationId xmlns:a16="http://schemas.microsoft.com/office/drawing/2014/main" id="{04334C60-7F75-466A-848F-3FFC670FA646}"/>
              </a:ext>
            </a:extLst>
          </p:cNvPr>
          <p:cNvPicPr>
            <a:picLocks noChangeAspect="1"/>
          </p:cNvPicPr>
          <p:nvPr/>
        </p:nvPicPr>
        <p:blipFill>
          <a:blip r:embed="rId2"/>
          <a:stretch>
            <a:fillRect/>
          </a:stretch>
        </p:blipFill>
        <p:spPr>
          <a:xfrm>
            <a:off x="6096000" y="1166934"/>
            <a:ext cx="4953000" cy="4000500"/>
          </a:xfrm>
          <a:prstGeom prst="rect">
            <a:avLst/>
          </a:prstGeom>
        </p:spPr>
      </p:pic>
    </p:spTree>
    <p:extLst>
      <p:ext uri="{BB962C8B-B14F-4D97-AF65-F5344CB8AC3E}">
        <p14:creationId xmlns:p14="http://schemas.microsoft.com/office/powerpoint/2010/main" val="3761182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Output Unit </a:t>
            </a:r>
            <a:endParaRPr lang="en-IN" sz="480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767290" y="3383121"/>
            <a:ext cx="3582072" cy="2793251"/>
          </a:xfrm>
        </p:spPr>
        <p:txBody>
          <a:bodyPr anchor="t">
            <a:normAutofit/>
          </a:bodyPr>
          <a:lstStyle/>
          <a:p>
            <a:r>
              <a:rPr lang="en-US" sz="2000" b="0" i="0" dirty="0">
                <a:solidFill>
                  <a:schemeClr val="bg1"/>
                </a:solidFill>
                <a:effectLst/>
                <a:latin typeface="Arial" panose="020B0604020202020204" pitchFamily="34" charset="0"/>
              </a:rPr>
              <a:t>In computers, a unit which </a:t>
            </a:r>
            <a:r>
              <a:rPr lang="en-US" sz="2000" dirty="0">
                <a:solidFill>
                  <a:schemeClr val="bg1"/>
                </a:solidFill>
                <a:latin typeface="Arial" panose="020B0604020202020204" pitchFamily="34" charset="0"/>
              </a:rPr>
              <a:t> </a:t>
            </a:r>
            <a:r>
              <a:rPr lang="en-US" sz="2000" b="0" i="0" dirty="0">
                <a:solidFill>
                  <a:schemeClr val="bg1"/>
                </a:solidFill>
                <a:effectLst/>
                <a:latin typeface="Arial" panose="020B0604020202020204" pitchFamily="34" charset="0"/>
              </a:rPr>
              <a:t>delivers </a:t>
            </a:r>
            <a:r>
              <a:rPr lang="en-US" sz="2000" b="0" i="0">
                <a:solidFill>
                  <a:schemeClr val="bg1"/>
                </a:solidFill>
                <a:effectLst/>
                <a:latin typeface="Arial" panose="020B0604020202020204" pitchFamily="34" charset="0"/>
              </a:rPr>
              <a:t>information from     </a:t>
            </a:r>
            <a:r>
              <a:rPr lang="en-US" sz="2000" b="0" i="0" dirty="0">
                <a:solidFill>
                  <a:schemeClr val="bg1"/>
                </a:solidFill>
                <a:effectLst/>
                <a:latin typeface="Arial" panose="020B0604020202020204" pitchFamily="34" charset="0"/>
              </a:rPr>
              <a:t>the computer to an external device or </a:t>
            </a:r>
            <a:r>
              <a:rPr lang="en-US" sz="2000" b="0" i="0">
                <a:solidFill>
                  <a:schemeClr val="bg1"/>
                </a:solidFill>
                <a:effectLst/>
                <a:latin typeface="Arial" panose="020B0604020202020204" pitchFamily="34" charset="0"/>
              </a:rPr>
              <a:t>from internal        </a:t>
            </a:r>
            <a:r>
              <a:rPr lang="en-US" sz="2000" b="0" i="0" dirty="0">
                <a:solidFill>
                  <a:schemeClr val="bg1"/>
                </a:solidFill>
                <a:effectLst/>
                <a:latin typeface="Arial" panose="020B0604020202020204" pitchFamily="34" charset="0"/>
              </a:rPr>
              <a:t>storage to external storage.</a:t>
            </a:r>
            <a:endParaRPr lang="en-IN" sz="2000" dirty="0">
              <a:solidFill>
                <a:schemeClr val="bg1"/>
              </a:solidFill>
            </a:endParaRPr>
          </a:p>
        </p:txBody>
      </p:sp>
      <p:pic>
        <p:nvPicPr>
          <p:cNvPr id="5" name="Picture 4">
            <a:extLst>
              <a:ext uri="{FF2B5EF4-FFF2-40B4-BE49-F238E27FC236}">
                <a16:creationId xmlns:a16="http://schemas.microsoft.com/office/drawing/2014/main" id="{1E053F29-2FAE-414D-8BEC-D90C0B8EDD13}"/>
              </a:ext>
            </a:extLst>
          </p:cNvPr>
          <p:cNvPicPr>
            <a:picLocks noChangeAspect="1"/>
          </p:cNvPicPr>
          <p:nvPr/>
        </p:nvPicPr>
        <p:blipFill>
          <a:blip r:embed="rId2"/>
          <a:stretch>
            <a:fillRect/>
          </a:stretch>
        </p:blipFill>
        <p:spPr>
          <a:xfrm>
            <a:off x="5799389" y="903730"/>
            <a:ext cx="5277058" cy="4472307"/>
          </a:xfrm>
          <a:prstGeom prst="rect">
            <a:avLst/>
          </a:prstGeom>
        </p:spPr>
      </p:pic>
    </p:spTree>
    <p:extLst>
      <p:ext uri="{BB962C8B-B14F-4D97-AF65-F5344CB8AC3E}">
        <p14:creationId xmlns:p14="http://schemas.microsoft.com/office/powerpoint/2010/main" val="415299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767290" y="1780661"/>
            <a:ext cx="3582073" cy="1463472"/>
          </a:xfrm>
        </p:spPr>
        <p:txBody>
          <a:bodyPr anchor="t">
            <a:normAutofit/>
          </a:bodyPr>
          <a:lstStyle/>
          <a:p>
            <a:r>
              <a:rPr lang="en-US" sz="4800" dirty="0">
                <a:solidFill>
                  <a:schemeClr val="bg1"/>
                </a:solidFill>
              </a:rPr>
              <a:t>Memory Unit </a:t>
            </a:r>
            <a:endParaRPr lang="en-IN" sz="4800" dirty="0">
              <a:solidFill>
                <a:schemeClr val="bg1"/>
              </a:solidFill>
            </a:endParaRPr>
          </a:p>
        </p:txBody>
      </p:sp>
      <p:grpSp>
        <p:nvGrpSpPr>
          <p:cNvPr id="34" name="Group 33">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35"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767290" y="3383121"/>
            <a:ext cx="3582072" cy="2793251"/>
          </a:xfrm>
        </p:spPr>
        <p:txBody>
          <a:bodyPr anchor="t">
            <a:normAutofit/>
          </a:bodyPr>
          <a:lstStyle/>
          <a:p>
            <a:r>
              <a:rPr lang="en-US" sz="1400" b="0" i="0" dirty="0">
                <a:solidFill>
                  <a:schemeClr val="bg1"/>
                </a:solidFill>
                <a:effectLst/>
                <a:latin typeface="Arial" panose="020B0604020202020204" pitchFamily="34" charset="0"/>
              </a:rPr>
              <a:t>Memory unit is a component of a computer system. It is used to store data, instructions and information. It is actually a work area of computer, where the CPU stores the data and instruction. It is also known as a main/primary/internal memory.</a:t>
            </a:r>
            <a:br>
              <a:rPr lang="en-US" sz="1400" dirty="0">
                <a:solidFill>
                  <a:schemeClr val="bg1"/>
                </a:solidFill>
              </a:rPr>
            </a:br>
            <a:endParaRPr lang="en-IN" sz="2000" dirty="0">
              <a:solidFill>
                <a:schemeClr val="bg1"/>
              </a:solidFill>
            </a:endParaRPr>
          </a:p>
        </p:txBody>
      </p:sp>
      <p:pic>
        <p:nvPicPr>
          <p:cNvPr id="4" name="Picture 3">
            <a:extLst>
              <a:ext uri="{FF2B5EF4-FFF2-40B4-BE49-F238E27FC236}">
                <a16:creationId xmlns:a16="http://schemas.microsoft.com/office/drawing/2014/main" id="{8F6C5663-FE08-4739-A9D2-F584E974EC44}"/>
              </a:ext>
            </a:extLst>
          </p:cNvPr>
          <p:cNvPicPr>
            <a:picLocks noChangeAspect="1"/>
          </p:cNvPicPr>
          <p:nvPr/>
        </p:nvPicPr>
        <p:blipFill>
          <a:blip r:embed="rId2"/>
          <a:stretch>
            <a:fillRect/>
          </a:stretch>
        </p:blipFill>
        <p:spPr>
          <a:xfrm>
            <a:off x="4923845" y="1528834"/>
            <a:ext cx="7038857" cy="3102928"/>
          </a:xfrm>
          <a:prstGeom prst="rect">
            <a:avLst/>
          </a:prstGeom>
        </p:spPr>
      </p:pic>
    </p:spTree>
    <p:extLst>
      <p:ext uri="{BB962C8B-B14F-4D97-AF65-F5344CB8AC3E}">
        <p14:creationId xmlns:p14="http://schemas.microsoft.com/office/powerpoint/2010/main" val="156884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365760" y="640080"/>
            <a:ext cx="4185186" cy="5257800"/>
          </a:xfrm>
        </p:spPr>
        <p:txBody>
          <a:bodyPr>
            <a:normAutofit/>
          </a:bodyPr>
          <a:lstStyle/>
          <a:p>
            <a:r>
              <a:rPr lang="en-US" b="1" dirty="0">
                <a:solidFill>
                  <a:schemeClr val="bg1"/>
                </a:solidFill>
              </a:rPr>
              <a:t>Arithmetic logic</a:t>
            </a:r>
            <a:r>
              <a:rPr lang="en-US" dirty="0">
                <a:solidFill>
                  <a:schemeClr val="bg1"/>
                </a:solidFill>
              </a:rPr>
              <a:t> Unit (ALU)</a:t>
            </a:r>
            <a:endParaRPr lang="en-IN" dirty="0">
              <a:solidFill>
                <a:schemeClr val="bg1"/>
              </a:solidFill>
            </a:endParaRPr>
          </a:p>
        </p:txBody>
      </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5358384" y="640081"/>
            <a:ext cx="6024654" cy="5257800"/>
          </a:xfrm>
        </p:spPr>
        <p:txBody>
          <a:bodyPr anchor="ctr">
            <a:normAutofit/>
          </a:bodyPr>
          <a:lstStyle/>
          <a:p>
            <a:r>
              <a:rPr lang="en-US" sz="2400" b="0" i="0">
                <a:effectLst/>
                <a:latin typeface="Arial" panose="020B0604020202020204" pitchFamily="34" charset="0"/>
              </a:rPr>
              <a:t>The arithmetic-logic unit (ALU) is that functional part of the digital computer that carries out arithmetic and logic operations on machine words that represent operands. It is usually a part of the central processing unit </a:t>
            </a:r>
            <a:br>
              <a:rPr lang="en-US" sz="2400"/>
            </a:br>
            <a:endParaRPr lang="en-IN" sz="2400"/>
          </a:p>
        </p:txBody>
      </p:sp>
    </p:spTree>
    <p:extLst>
      <p:ext uri="{BB962C8B-B14F-4D97-AF65-F5344CB8AC3E}">
        <p14:creationId xmlns:p14="http://schemas.microsoft.com/office/powerpoint/2010/main" val="15386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4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804672" y="640263"/>
            <a:ext cx="5157216" cy="1344975"/>
          </a:xfrm>
        </p:spPr>
        <p:txBody>
          <a:bodyPr>
            <a:normAutofit/>
          </a:bodyPr>
          <a:lstStyle/>
          <a:p>
            <a:r>
              <a:rPr lang="en-US" sz="4000"/>
              <a:t>Central Processing Unit</a:t>
            </a:r>
            <a:endParaRPr lang="en-IN" sz="4000"/>
          </a:p>
        </p:txBody>
      </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804672" y="2121763"/>
            <a:ext cx="5157216" cy="3773010"/>
          </a:xfrm>
        </p:spPr>
        <p:txBody>
          <a:bodyPr>
            <a:normAutofit/>
          </a:bodyPr>
          <a:lstStyle/>
          <a:p>
            <a:r>
              <a:rPr lang="en-US" sz="1400" b="0" i="0" dirty="0">
                <a:effectLst/>
                <a:latin typeface="Montserrat" panose="00000500000000000000" pitchFamily="2" charset="0"/>
              </a:rPr>
              <a:t>Central Processing Unit is 'the brain of the computer' and takes all the major decisions in a computer system. CPU consists of three main components. The functions of these components are as follows:</a:t>
            </a:r>
          </a:p>
          <a:p>
            <a:pPr>
              <a:buFont typeface="+mj-lt"/>
              <a:buAutoNum type="arabicPeriod"/>
            </a:pPr>
            <a:r>
              <a:rPr lang="en-US" sz="1400" b="0" i="0" dirty="0">
                <a:effectLst/>
                <a:latin typeface="Montserrat" panose="00000500000000000000" pitchFamily="2" charset="0"/>
              </a:rPr>
              <a:t>Arithmetic and Logic Unit(ALU) — All the arithmetical and logical operations are performed through this unit. An arithmetical operation includes addition, subtraction, multiplication, division and logical operations include all types of comparisons.</a:t>
            </a:r>
          </a:p>
          <a:p>
            <a:pPr>
              <a:buFont typeface="+mj-lt"/>
              <a:buAutoNum type="arabicPeriod"/>
            </a:pPr>
            <a:r>
              <a:rPr lang="en-US" sz="1400" b="0" i="0" dirty="0">
                <a:effectLst/>
                <a:latin typeface="Montserrat" panose="00000500000000000000" pitchFamily="2" charset="0"/>
              </a:rPr>
              <a:t>Control Unit — This unit controls each and every part of the computer system along with the peripherals. It retrieves data and instructions from the memory and sends the commands to various parts of the computer system.</a:t>
            </a:r>
          </a:p>
          <a:p>
            <a:pPr>
              <a:buFont typeface="+mj-lt"/>
              <a:buAutoNum type="arabicPeriod"/>
            </a:pPr>
            <a:r>
              <a:rPr lang="en-US" sz="1400" b="0" i="0" dirty="0">
                <a:effectLst/>
                <a:latin typeface="Montserrat" panose="00000500000000000000" pitchFamily="2" charset="0"/>
              </a:rPr>
              <a:t>Memory Unit — This unit provides space for storing data, instructions, intermediate results and final results.</a:t>
            </a:r>
          </a:p>
        </p:txBody>
      </p:sp>
      <p:pic>
        <p:nvPicPr>
          <p:cNvPr id="5" name="Picture 4">
            <a:extLst>
              <a:ext uri="{FF2B5EF4-FFF2-40B4-BE49-F238E27FC236}">
                <a16:creationId xmlns:a16="http://schemas.microsoft.com/office/drawing/2014/main" id="{E85E9E7E-21F3-4834-B1A3-24816EB7B415}"/>
              </a:ext>
            </a:extLst>
          </p:cNvPr>
          <p:cNvPicPr>
            <a:picLocks noChangeAspect="1"/>
          </p:cNvPicPr>
          <p:nvPr/>
        </p:nvPicPr>
        <p:blipFill>
          <a:blip r:embed="rId2"/>
          <a:stretch>
            <a:fillRect/>
          </a:stretch>
        </p:blipFill>
        <p:spPr>
          <a:xfrm>
            <a:off x="6969642" y="2021729"/>
            <a:ext cx="4736963" cy="2659092"/>
          </a:xfrm>
          <a:prstGeom prst="rect">
            <a:avLst/>
          </a:prstGeom>
        </p:spPr>
      </p:pic>
    </p:spTree>
    <p:extLst>
      <p:ext uri="{BB962C8B-B14F-4D97-AF65-F5344CB8AC3E}">
        <p14:creationId xmlns:p14="http://schemas.microsoft.com/office/powerpoint/2010/main" val="26827324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6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6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F9880F-FED9-403A-84D4-0B7F052A2CC8}"/>
              </a:ext>
            </a:extLst>
          </p:cNvPr>
          <p:cNvSpPr>
            <a:spLocks noGrp="1"/>
          </p:cNvSpPr>
          <p:nvPr>
            <p:ph type="title"/>
          </p:nvPr>
        </p:nvSpPr>
        <p:spPr>
          <a:xfrm>
            <a:off x="804672" y="640263"/>
            <a:ext cx="5157216" cy="1344975"/>
          </a:xfrm>
        </p:spPr>
        <p:txBody>
          <a:bodyPr>
            <a:normAutofit/>
          </a:bodyPr>
          <a:lstStyle/>
          <a:p>
            <a:pPr lvl="0"/>
            <a:r>
              <a:rPr lang="en-US" sz="4000"/>
              <a:t>Secondary Storage</a:t>
            </a:r>
          </a:p>
        </p:txBody>
      </p:sp>
      <p:sp>
        <p:nvSpPr>
          <p:cNvPr id="3" name="Content Placeholder 2">
            <a:extLst>
              <a:ext uri="{FF2B5EF4-FFF2-40B4-BE49-F238E27FC236}">
                <a16:creationId xmlns:a16="http://schemas.microsoft.com/office/drawing/2014/main" id="{95CAF9B3-5EB8-427B-868E-8926A9C252D5}"/>
              </a:ext>
            </a:extLst>
          </p:cNvPr>
          <p:cNvSpPr>
            <a:spLocks noGrp="1"/>
          </p:cNvSpPr>
          <p:nvPr>
            <p:ph idx="1"/>
          </p:nvPr>
        </p:nvSpPr>
        <p:spPr>
          <a:xfrm>
            <a:off x="804672" y="2121763"/>
            <a:ext cx="5157216" cy="3773010"/>
          </a:xfrm>
        </p:spPr>
        <p:txBody>
          <a:bodyPr>
            <a:normAutofit/>
          </a:bodyPr>
          <a:lstStyle/>
          <a:p>
            <a:r>
              <a:rPr lang="en-US" sz="1900" b="1" i="0">
                <a:effectLst/>
                <a:latin typeface="ReithSans"/>
              </a:rPr>
              <a:t>Secondary storage</a:t>
            </a:r>
            <a:r>
              <a:rPr lang="en-US" sz="1900" b="0" i="0">
                <a:effectLst/>
                <a:latin typeface="ReithSans"/>
              </a:rPr>
              <a:t> is </a:t>
            </a:r>
            <a:r>
              <a:rPr lang="en-US" sz="1900" b="1" i="0">
                <a:effectLst/>
                <a:latin typeface="ReithSans"/>
              </a:rPr>
              <a:t>non-volatile</a:t>
            </a:r>
            <a:r>
              <a:rPr lang="en-US" sz="1900" b="0" i="0">
                <a:effectLst/>
                <a:latin typeface="ReithSans"/>
              </a:rPr>
              <a:t>, long-term storage. Without secondary storage all programs and data would be lost the moment the computer is switched off.</a:t>
            </a:r>
          </a:p>
          <a:p>
            <a:r>
              <a:rPr lang="en-US" sz="1900" b="0" i="0">
                <a:effectLst/>
                <a:latin typeface="ReithSans"/>
              </a:rPr>
              <a:t>There are three main types of secondary storage in a computer system:</a:t>
            </a:r>
          </a:p>
          <a:p>
            <a:pPr>
              <a:buFont typeface="Arial" panose="020B0604020202020204" pitchFamily="34" charset="0"/>
              <a:buChar char="•"/>
            </a:pPr>
            <a:r>
              <a:rPr lang="en-US" sz="1900" b="0" i="0">
                <a:effectLst/>
                <a:latin typeface="ReithSans"/>
              </a:rPr>
              <a:t>solid state storage devices, such as USB memory sticks</a:t>
            </a:r>
          </a:p>
          <a:p>
            <a:pPr>
              <a:buFont typeface="Arial" panose="020B0604020202020204" pitchFamily="34" charset="0"/>
              <a:buChar char="•"/>
            </a:pPr>
            <a:r>
              <a:rPr lang="en-US" sz="1900" b="0" i="0">
                <a:effectLst/>
                <a:latin typeface="ReithSans"/>
              </a:rPr>
              <a:t>optical storage devices, such as CD, DVD and Blu-ray discs</a:t>
            </a:r>
          </a:p>
          <a:p>
            <a:pPr>
              <a:buFont typeface="Arial" panose="020B0604020202020204" pitchFamily="34" charset="0"/>
              <a:buChar char="•"/>
            </a:pPr>
            <a:r>
              <a:rPr lang="en-US" sz="1900" b="0" i="0">
                <a:effectLst/>
                <a:latin typeface="ReithSans"/>
              </a:rPr>
              <a:t>magnetic storage devices, such as hard disk drives</a:t>
            </a:r>
            <a:endParaRPr lang="en-US" sz="1900" b="0" i="0" dirty="0">
              <a:effectLst/>
              <a:latin typeface="ReithSans"/>
            </a:endParaRPr>
          </a:p>
        </p:txBody>
      </p:sp>
      <p:pic>
        <p:nvPicPr>
          <p:cNvPr id="4" name="Picture 3">
            <a:extLst>
              <a:ext uri="{FF2B5EF4-FFF2-40B4-BE49-F238E27FC236}">
                <a16:creationId xmlns:a16="http://schemas.microsoft.com/office/drawing/2014/main" id="{5129480B-2813-4E5F-8D61-FB1353AD1DD4}"/>
              </a:ext>
            </a:extLst>
          </p:cNvPr>
          <p:cNvPicPr>
            <a:picLocks noChangeAspect="1"/>
          </p:cNvPicPr>
          <p:nvPr/>
        </p:nvPicPr>
        <p:blipFill>
          <a:blip r:embed="rId2"/>
          <a:stretch>
            <a:fillRect/>
          </a:stretch>
        </p:blipFill>
        <p:spPr>
          <a:xfrm>
            <a:off x="6969642" y="1574914"/>
            <a:ext cx="4736963" cy="3552722"/>
          </a:xfrm>
          <a:prstGeom prst="rect">
            <a:avLst/>
          </a:prstGeom>
        </p:spPr>
      </p:pic>
    </p:spTree>
    <p:extLst>
      <p:ext uri="{BB962C8B-B14F-4D97-AF65-F5344CB8AC3E}">
        <p14:creationId xmlns:p14="http://schemas.microsoft.com/office/powerpoint/2010/main" val="25808220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9180F5-65C9-4366-8ACD-64BB4F0063CA}"/>
              </a:ext>
            </a:extLst>
          </p:cNvPr>
          <p:cNvSpPr>
            <a:spLocks noGrp="1"/>
          </p:cNvSpPr>
          <p:nvPr>
            <p:ph type="title"/>
          </p:nvPr>
        </p:nvSpPr>
        <p:spPr>
          <a:xfrm>
            <a:off x="804672" y="640262"/>
            <a:ext cx="5157216" cy="5360487"/>
          </a:xfrm>
        </p:spPr>
        <p:txBody>
          <a:bodyPr>
            <a:normAutofit/>
          </a:bodyPr>
          <a:lstStyle/>
          <a:p>
            <a:pPr algn="ctr"/>
            <a:r>
              <a:rPr lang="en-US" sz="4000" dirty="0"/>
              <a:t>Thank you</a:t>
            </a:r>
            <a:endParaRPr lang="en-IN" sz="4000" dirty="0"/>
          </a:p>
        </p:txBody>
      </p:sp>
      <p:sp>
        <p:nvSpPr>
          <p:cNvPr id="3" name="Content Placeholder 2">
            <a:extLst>
              <a:ext uri="{FF2B5EF4-FFF2-40B4-BE49-F238E27FC236}">
                <a16:creationId xmlns:a16="http://schemas.microsoft.com/office/drawing/2014/main" id="{C7691450-CEAD-4A13-87EE-35D41B503A28}"/>
              </a:ext>
            </a:extLst>
          </p:cNvPr>
          <p:cNvSpPr>
            <a:spLocks noGrp="1"/>
          </p:cNvSpPr>
          <p:nvPr>
            <p:ph idx="1"/>
          </p:nvPr>
        </p:nvSpPr>
        <p:spPr>
          <a:xfrm>
            <a:off x="804672" y="2121763"/>
            <a:ext cx="5157216" cy="3773010"/>
          </a:xfrm>
        </p:spPr>
        <p:txBody>
          <a:bodyPr>
            <a:normAutofit/>
          </a:bodyPr>
          <a:lstStyle/>
          <a:p>
            <a:endParaRPr lang="en-IN" sz="2000" dirty="0"/>
          </a:p>
        </p:txBody>
      </p:sp>
      <p:pic>
        <p:nvPicPr>
          <p:cNvPr id="19" name="Graphic 6" descr="Handshake">
            <a:extLst>
              <a:ext uri="{FF2B5EF4-FFF2-40B4-BE49-F238E27FC236}">
                <a16:creationId xmlns:a16="http://schemas.microsoft.com/office/drawing/2014/main" id="{938ABFB7-0091-445F-901B-956973E510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69642" y="982794"/>
            <a:ext cx="4736963" cy="4736963"/>
          </a:xfrm>
          <a:prstGeom prst="rect">
            <a:avLst/>
          </a:prstGeom>
        </p:spPr>
      </p:pic>
    </p:spTree>
    <p:extLst>
      <p:ext uri="{BB962C8B-B14F-4D97-AF65-F5344CB8AC3E}">
        <p14:creationId xmlns:p14="http://schemas.microsoft.com/office/powerpoint/2010/main" val="23032347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388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vt:lpstr>
      <vt:lpstr>ReithSans</vt:lpstr>
      <vt:lpstr>Office Theme</vt:lpstr>
      <vt:lpstr>Computer Hardware</vt:lpstr>
      <vt:lpstr>Types</vt:lpstr>
      <vt:lpstr>Input Unit </vt:lpstr>
      <vt:lpstr>Output Unit </vt:lpstr>
      <vt:lpstr>Memory Unit </vt:lpstr>
      <vt:lpstr>Arithmetic logic Unit (ALU)</vt:lpstr>
      <vt:lpstr>Central Processing Unit</vt:lpstr>
      <vt:lpstr>Secondary Storage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Hardware</dc:title>
  <dc:creator>Majji Kasturi</dc:creator>
  <cp:lastModifiedBy>Majji Kasturi</cp:lastModifiedBy>
  <cp:revision>6</cp:revision>
  <dcterms:created xsi:type="dcterms:W3CDTF">2022-02-28T04:39:19Z</dcterms:created>
  <dcterms:modified xsi:type="dcterms:W3CDTF">2022-02-28T05:43:01Z</dcterms:modified>
</cp:coreProperties>
</file>