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C32-C4AC-4CEF-B7A0-69DC8FD1F6F2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3E3-4DEB-4377-A3C2-6234D4432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849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C32-C4AC-4CEF-B7A0-69DC8FD1F6F2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3E3-4DEB-4377-A3C2-6234D4432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233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C32-C4AC-4CEF-B7A0-69DC8FD1F6F2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3E3-4DEB-4377-A3C2-6234D44323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8913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C32-C4AC-4CEF-B7A0-69DC8FD1F6F2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3E3-4DEB-4377-A3C2-6234D4432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173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C32-C4AC-4CEF-B7A0-69DC8FD1F6F2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3E3-4DEB-4377-A3C2-6234D44323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77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C32-C4AC-4CEF-B7A0-69DC8FD1F6F2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3E3-4DEB-4377-A3C2-6234D4432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332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C32-C4AC-4CEF-B7A0-69DC8FD1F6F2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3E3-4DEB-4377-A3C2-6234D4432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652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C32-C4AC-4CEF-B7A0-69DC8FD1F6F2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3E3-4DEB-4377-A3C2-6234D4432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768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C32-C4AC-4CEF-B7A0-69DC8FD1F6F2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3E3-4DEB-4377-A3C2-6234D4432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3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C32-C4AC-4CEF-B7A0-69DC8FD1F6F2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3E3-4DEB-4377-A3C2-6234D4432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958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C32-C4AC-4CEF-B7A0-69DC8FD1F6F2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3E3-4DEB-4377-A3C2-6234D4432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264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C32-C4AC-4CEF-B7A0-69DC8FD1F6F2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3E3-4DEB-4377-A3C2-6234D4432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766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C32-C4AC-4CEF-B7A0-69DC8FD1F6F2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3E3-4DEB-4377-A3C2-6234D4432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964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C32-C4AC-4CEF-B7A0-69DC8FD1F6F2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3E3-4DEB-4377-A3C2-6234D4432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676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C32-C4AC-4CEF-B7A0-69DC8FD1F6F2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3E3-4DEB-4377-A3C2-6234D4432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689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C32-C4AC-4CEF-B7A0-69DC8FD1F6F2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3E3-4DEB-4377-A3C2-6234D4432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436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7DC32-C4AC-4CEF-B7A0-69DC8FD1F6F2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BA73E3-4DEB-4377-A3C2-6234D4432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26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98314-3849-0D63-2182-4B78916FE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HexString</a:t>
            </a:r>
            <a:r>
              <a:rPr lang="zh-TW" altLang="en-US" dirty="0"/>
              <a:t>轉換</a:t>
            </a:r>
            <a:br>
              <a:rPr lang="en-US" altLang="zh-TW" dirty="0"/>
            </a:br>
            <a:r>
              <a:rPr lang="zh-TW" altLang="en-US" dirty="0"/>
              <a:t>系統操作說明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77DC58-B7D6-1BB3-8B55-D2D59CE98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製作者</a:t>
            </a:r>
            <a:r>
              <a:rPr lang="en-US" altLang="zh-TW" dirty="0"/>
              <a:t>:</a:t>
            </a:r>
            <a:r>
              <a:rPr lang="zh-TW" altLang="en-US" dirty="0"/>
              <a:t> 賴俞森</a:t>
            </a:r>
          </a:p>
        </p:txBody>
      </p:sp>
    </p:spTree>
    <p:extLst>
      <p:ext uri="{BB962C8B-B14F-4D97-AF65-F5344CB8AC3E}">
        <p14:creationId xmlns:p14="http://schemas.microsoft.com/office/powerpoint/2010/main" val="857907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398E3CD-2AF0-D5E9-52E8-2974FEFC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07" y="1361706"/>
            <a:ext cx="7162800" cy="46672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51655D4-0C5B-919F-AE9A-7994B6BC33C7}"/>
              </a:ext>
            </a:extLst>
          </p:cNvPr>
          <p:cNvSpPr txBox="1"/>
          <p:nvPr/>
        </p:nvSpPr>
        <p:spPr>
          <a:xfrm flipH="1">
            <a:off x="1955307" y="266331"/>
            <a:ext cx="5147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勾選逐筆讀取可將</a:t>
            </a:r>
            <a:r>
              <a:rPr lang="en-US" altLang="zh-TW" sz="3200" b="1" dirty="0"/>
              <a:t>txt</a:t>
            </a:r>
            <a:r>
              <a:rPr lang="zh-TW" altLang="en-US" sz="3200" b="1" dirty="0"/>
              <a:t>內容逐行分別進行存取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2D2BC8-01D4-0B07-188B-2BBFBFC1D26B}"/>
              </a:ext>
            </a:extLst>
          </p:cNvPr>
          <p:cNvSpPr/>
          <p:nvPr/>
        </p:nvSpPr>
        <p:spPr>
          <a:xfrm>
            <a:off x="2030591" y="2032984"/>
            <a:ext cx="1396189" cy="26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91F5172-12B3-A87F-7928-590EA735F0D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rot="10800000" flipH="1" flipV="1">
            <a:off x="1955307" y="804940"/>
            <a:ext cx="75284" cy="1361210"/>
          </a:xfrm>
          <a:prstGeom prst="bentConnector3">
            <a:avLst>
              <a:gd name="adj1" fmla="val -30365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65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51655D4-0C5B-919F-AE9A-7994B6BC33C7}"/>
              </a:ext>
            </a:extLst>
          </p:cNvPr>
          <p:cNvSpPr txBox="1"/>
          <p:nvPr/>
        </p:nvSpPr>
        <p:spPr>
          <a:xfrm flipH="1">
            <a:off x="2423605" y="2725444"/>
            <a:ext cx="712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b="1" dirty="0"/>
              <a:t>感謝各位的觀看 </a:t>
            </a:r>
            <a:r>
              <a:rPr lang="en-US" altLang="zh-TW" sz="7200" b="1" dirty="0"/>
              <a:t>!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515403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297C55E-23C9-ACC1-AFBB-F3C3E0C38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095375"/>
            <a:ext cx="7162800" cy="46672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9F4152E-4FFE-8710-CC0B-B5F5FF59E9AE}"/>
              </a:ext>
            </a:extLst>
          </p:cNvPr>
          <p:cNvSpPr txBox="1"/>
          <p:nvPr/>
        </p:nvSpPr>
        <p:spPr>
          <a:xfrm flipH="1">
            <a:off x="320925" y="264378"/>
            <a:ext cx="5147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/>
              <a:t>首次登入系統畫面</a:t>
            </a:r>
          </a:p>
        </p:txBody>
      </p:sp>
    </p:spTree>
    <p:extLst>
      <p:ext uri="{BB962C8B-B14F-4D97-AF65-F5344CB8AC3E}">
        <p14:creationId xmlns:p14="http://schemas.microsoft.com/office/powerpoint/2010/main" val="3447986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FE2758C-BB3B-DC47-81C3-A4C261B9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63" y="1109339"/>
            <a:ext cx="7154273" cy="463932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449939C-B4EF-36D5-5169-257EAB46002C}"/>
              </a:ext>
            </a:extLst>
          </p:cNvPr>
          <p:cNvSpPr txBox="1"/>
          <p:nvPr/>
        </p:nvSpPr>
        <p:spPr>
          <a:xfrm flipH="1">
            <a:off x="2442688" y="524564"/>
            <a:ext cx="514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點選</a:t>
            </a:r>
            <a:r>
              <a:rPr lang="en-US" altLang="zh-TW" sz="3200" b="1" dirty="0"/>
              <a:t>Load</a:t>
            </a:r>
            <a:r>
              <a:rPr lang="zh-TW" altLang="en-US" sz="3200" b="1" dirty="0"/>
              <a:t>可讀取檔案內容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005A4E-E6F7-28EB-A40C-BCAC16A18E3F}"/>
              </a:ext>
            </a:extLst>
          </p:cNvPr>
          <p:cNvSpPr/>
          <p:nvPr/>
        </p:nvSpPr>
        <p:spPr>
          <a:xfrm>
            <a:off x="2518863" y="1473693"/>
            <a:ext cx="1396189" cy="585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57BDBC27-C6EB-C5F5-1D55-EA23656B1BFF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rot="10800000" flipH="1" flipV="1">
            <a:off x="2442687" y="816952"/>
            <a:ext cx="76175" cy="949704"/>
          </a:xfrm>
          <a:prstGeom prst="bentConnector3">
            <a:avLst>
              <a:gd name="adj1" fmla="val -30009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431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B832288-CB07-C891-1418-0D4AFC34B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14" y="513943"/>
            <a:ext cx="10012172" cy="583011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11DAEF3-9D4D-99E6-212B-F945D6F0D7D9}"/>
              </a:ext>
            </a:extLst>
          </p:cNvPr>
          <p:cNvSpPr txBox="1"/>
          <p:nvPr/>
        </p:nvSpPr>
        <p:spPr>
          <a:xfrm flipH="1">
            <a:off x="3632295" y="5851165"/>
            <a:ext cx="514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選取欲讀取的</a:t>
            </a:r>
            <a:r>
              <a:rPr lang="en-US" altLang="zh-TW" sz="3200" b="1" dirty="0"/>
              <a:t>txt</a:t>
            </a:r>
            <a:r>
              <a:rPr lang="zh-TW" altLang="en-US" sz="3200" b="1" dirty="0"/>
              <a:t>檔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819F18-1EE2-2D62-11C8-9A251A0AC5AA}"/>
              </a:ext>
            </a:extLst>
          </p:cNvPr>
          <p:cNvSpPr/>
          <p:nvPr/>
        </p:nvSpPr>
        <p:spPr>
          <a:xfrm>
            <a:off x="4170109" y="4882718"/>
            <a:ext cx="1209759" cy="355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BB47357-570C-BC56-67A8-848D8033F03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rot="10800000" flipH="1">
            <a:off x="3632295" y="5060273"/>
            <a:ext cx="537814" cy="1083281"/>
          </a:xfrm>
          <a:prstGeom prst="bentConnector3">
            <a:avLst>
              <a:gd name="adj1" fmla="val -4250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398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294C956-1F4F-4E8D-A217-3B2723F77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095375"/>
            <a:ext cx="7162800" cy="46672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BEF5FCC-FBCE-B94C-9E12-42D019966077}"/>
              </a:ext>
            </a:extLst>
          </p:cNvPr>
          <p:cNvSpPr txBox="1"/>
          <p:nvPr/>
        </p:nvSpPr>
        <p:spPr>
          <a:xfrm flipH="1">
            <a:off x="2442687" y="524564"/>
            <a:ext cx="5591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讀取後可進行</a:t>
            </a:r>
            <a:r>
              <a:rPr lang="en-US" altLang="zh-TW" sz="3200" b="1" dirty="0"/>
              <a:t>Hex string</a:t>
            </a:r>
            <a:r>
              <a:rPr lang="zh-TW" altLang="en-US" sz="3200" b="1" dirty="0"/>
              <a:t>轉換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941142-856D-2005-198E-782E75E48702}"/>
              </a:ext>
            </a:extLst>
          </p:cNvPr>
          <p:cNvSpPr/>
          <p:nvPr/>
        </p:nvSpPr>
        <p:spPr>
          <a:xfrm>
            <a:off x="5306451" y="2183906"/>
            <a:ext cx="1405067" cy="435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8E4E58FD-4E8F-25A4-A34B-AC0D37BF24D0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4624901" y="1719858"/>
            <a:ext cx="1295137" cy="67963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26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97CB935-1DF6-A28C-34BD-59A03964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653" y="1095375"/>
            <a:ext cx="7162800" cy="46672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C211719-2ECA-F5CD-45B3-277C3C4D5F9A}"/>
              </a:ext>
            </a:extLst>
          </p:cNvPr>
          <p:cNvSpPr txBox="1"/>
          <p:nvPr/>
        </p:nvSpPr>
        <p:spPr>
          <a:xfrm flipH="1">
            <a:off x="3687997" y="1263491"/>
            <a:ext cx="4816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轉換後並即時存入資料庫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8F75A0-BF78-7D34-8A5B-075F0D39B20B}"/>
              </a:ext>
            </a:extLst>
          </p:cNvPr>
          <p:cNvSpPr/>
          <p:nvPr/>
        </p:nvSpPr>
        <p:spPr>
          <a:xfrm>
            <a:off x="6265240" y="2601157"/>
            <a:ext cx="2568042" cy="2707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B62AE570-7E68-8EA8-1F1B-5865B58D245A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5127251" y="2817013"/>
            <a:ext cx="2106736" cy="169241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766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FADB155-B4C5-9AEA-35F2-CFD8B2ECF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767" b="13250"/>
          <a:stretch/>
        </p:blipFill>
        <p:spPr>
          <a:xfrm>
            <a:off x="2352582" y="249672"/>
            <a:ext cx="5770485" cy="63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5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FADB155-B4C5-9AEA-35F2-CFD8B2ECF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767" b="13250"/>
          <a:stretch/>
        </p:blipFill>
        <p:spPr>
          <a:xfrm>
            <a:off x="1917578" y="-5821677"/>
            <a:ext cx="11265762" cy="1241405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9DA79E5-FF55-0964-A147-B6A86E8F0F97}"/>
              </a:ext>
            </a:extLst>
          </p:cNvPr>
          <p:cNvSpPr txBox="1"/>
          <p:nvPr/>
        </p:nvSpPr>
        <p:spPr>
          <a:xfrm flipH="1">
            <a:off x="2779372" y="4797671"/>
            <a:ext cx="600951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可進入資料庫查看剛新增的資料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856CB0-A3DE-B554-4B90-217AD75F5EAE}"/>
              </a:ext>
            </a:extLst>
          </p:cNvPr>
          <p:cNvSpPr/>
          <p:nvPr/>
        </p:nvSpPr>
        <p:spPr>
          <a:xfrm>
            <a:off x="2779372" y="5468645"/>
            <a:ext cx="7003820" cy="337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A76A4D6-834A-D893-8BE2-FF2161D3244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rot="10800000" flipV="1">
            <a:off x="2779372" y="5090059"/>
            <a:ext cx="12700" cy="547262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68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F7EA753-0FBF-AFDA-6C6D-7F32D71DF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6" y="1861351"/>
            <a:ext cx="4811722" cy="313529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1BBC7EE-EE0D-F234-2F84-787623C68637}"/>
              </a:ext>
            </a:extLst>
          </p:cNvPr>
          <p:cNvSpPr txBox="1"/>
          <p:nvPr/>
        </p:nvSpPr>
        <p:spPr>
          <a:xfrm flipH="1">
            <a:off x="2799658" y="943990"/>
            <a:ext cx="514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輸入要查詢的</a:t>
            </a:r>
            <a:r>
              <a:rPr lang="en-US" altLang="zh-TW" sz="3200" b="1" dirty="0"/>
              <a:t>ID</a:t>
            </a:r>
            <a:r>
              <a:rPr lang="zh-TW" altLang="en-US" sz="3200" b="1" dirty="0"/>
              <a:t>或隨機查詢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1F65A5-C859-5E55-5D70-CA347A2BB420}"/>
              </a:ext>
            </a:extLst>
          </p:cNvPr>
          <p:cNvSpPr/>
          <p:nvPr/>
        </p:nvSpPr>
        <p:spPr>
          <a:xfrm>
            <a:off x="2806007" y="2823099"/>
            <a:ext cx="771694" cy="294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DD07DC3B-5A37-E92C-B0A4-480F1D549F46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3754832" y="1351634"/>
            <a:ext cx="1441555" cy="1795816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1FB5E7F5-2480-E5D4-0492-A1E50A4C6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545" y="1861351"/>
            <a:ext cx="4811722" cy="313529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85F60A9-27E9-E997-9D7D-46086D8167A9}"/>
              </a:ext>
            </a:extLst>
          </p:cNvPr>
          <p:cNvSpPr/>
          <p:nvPr/>
        </p:nvSpPr>
        <p:spPr>
          <a:xfrm>
            <a:off x="8755525" y="2823098"/>
            <a:ext cx="1489305" cy="294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8F5773A6-8D5B-E924-8ABB-6EF32807F29C}"/>
              </a:ext>
            </a:extLst>
          </p:cNvPr>
          <p:cNvCxnSpPr>
            <a:cxnSpLocks/>
            <a:stCxn id="6" idx="2"/>
            <a:endCxn id="15" idx="1"/>
          </p:cNvCxnSpPr>
          <p:nvPr/>
        </p:nvCxnSpPr>
        <p:spPr>
          <a:xfrm rot="16200000" flipH="1">
            <a:off x="6343744" y="558538"/>
            <a:ext cx="1441554" cy="3382008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4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75</Words>
  <Application>Microsoft Office PowerPoint</Application>
  <PresentationFormat>寬螢幕</PresentationFormat>
  <Paragraphs>11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多面向</vt:lpstr>
      <vt:lpstr>HexString轉換 系統操作說明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HexString轉換 系統操作說明</dc:title>
  <dc:creator>YuSen Lai</dc:creator>
  <cp:lastModifiedBy>YuSen Lai</cp:lastModifiedBy>
  <cp:revision>1</cp:revision>
  <dcterms:created xsi:type="dcterms:W3CDTF">2023-02-07T20:27:37Z</dcterms:created>
  <dcterms:modified xsi:type="dcterms:W3CDTF">2023-02-07T20:47:26Z</dcterms:modified>
</cp:coreProperties>
</file>