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70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20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972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44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015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390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2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6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6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0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3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6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nileshchilka/quality-prediction-of-red-win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archive.ics.uci.edu/ml/datasets/win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AED8C0-821D-4EB6-BD18-F6703B39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sk-SK" sz="8000"/>
              <a:t>Klasifikátor kvality vína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507A87-F197-4A61-B50D-D4912E47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sk-SK" sz="2400">
                <a:solidFill>
                  <a:schemeClr val="bg2"/>
                </a:solidFill>
              </a:rPr>
              <a:t>Holková</a:t>
            </a:r>
          </a:p>
        </p:txBody>
      </p:sp>
    </p:spTree>
    <p:extLst>
      <p:ext uri="{BB962C8B-B14F-4D97-AF65-F5344CB8AC3E}">
        <p14:creationId xmlns:p14="http://schemas.microsoft.com/office/powerpoint/2010/main" val="290882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F25438C-76AE-45BD-8E1B-5D54093B6A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544" y="282290"/>
            <a:ext cx="4210420" cy="3960989"/>
          </a:xfrm>
          <a:prstGeom prst="rect">
            <a:avLst/>
          </a:prstGeom>
          <a:effectLst/>
        </p:spPr>
      </p:pic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F08177-E5F1-4476-A7CD-BDADE022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Vizualizácia presnosti a straty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5C7F93-227D-4ED4-94F3-68EE278AE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5979" y="282289"/>
            <a:ext cx="4260740" cy="3960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024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341013-4846-4BF9-91FB-D7D37D21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Zdroje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6FD8D42D-C24E-415F-A3C6-DFE912E48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https://towardsdatascience.com/splitting-your-data-to-fit-any-machine-learning-model-5774473cbed2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https://towardsdatascience.com/deep-learning-which-loss-and-activation-functions-should-i-use-ac02f1c56aa8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https://machinelearningmastery.com/how-to-choose-loss-functions-when-training-deep-learning-neural-networks/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https://machinelearningmastery.com/tutorial-first-neural-network-python-keras/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hlinkClick r:id="rId7"/>
              </a:rPr>
              <a:t>https://archive.ics.uci.edu/ml/datasets/wine</a:t>
            </a:r>
            <a:endParaRPr lang="sk-SK" dirty="0"/>
          </a:p>
          <a:p>
            <a:pPr>
              <a:buFont typeface="Wingdings 3" charset="2"/>
              <a:buChar char=""/>
            </a:pPr>
            <a:r>
              <a:rPr lang="en-US" dirty="0">
                <a:hlinkClick r:id="rId8"/>
              </a:rPr>
              <a:t>https://www.kaggle.com/nileshchilka/quality-prediction-of-red-wine</a:t>
            </a:r>
            <a:endParaRPr lang="sk-SK" dirty="0"/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3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E94814-0382-4D2D-98D4-D3847BAB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k-SK" err="1"/>
              <a:t>Dataset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9C536A-FB8B-4E52-8BE9-9D0B89BF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o vínach</a:t>
            </a: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Súbor údajov použitý v tomto klasifikačnom modeli je výsledkom chemickej analýzy vín pestovaných v rovnakom regióne v Taliansku, ale získaných z troch rôznych kultivarov. Analýza stanovila množstvá 13 zložiek nájdených v každom z týchto troch druhov vín.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0E8FABE-9122-44B3-A1ED-F1A47427D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568" y="4515729"/>
            <a:ext cx="6694516" cy="13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715D2C-16D8-499B-97E3-9426D56CD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1" y="629266"/>
            <a:ext cx="4166510" cy="1174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FD5232C0-522A-465E-BDCD-BFDC8B1CA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371" y="1823954"/>
            <a:ext cx="6376200" cy="3060575"/>
          </a:xfrm>
          <a:prstGeom prst="rect">
            <a:avLst/>
          </a:prstGeom>
          <a:effectLst/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5CA23052-D78C-4D05-B559-4410A450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502" y="1600200"/>
            <a:ext cx="4166509" cy="44196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open-source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knižnica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neurónovej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napísaná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obsahuje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početné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implementácie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bežne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používaných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stavebných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blokov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neurónovej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vrstvy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aktivačné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optimalizátory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Zahŕňa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efektívne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numerické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výpočtové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knižnice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Theano  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13758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1AED1A9-7AF0-4B12-9B6F-C3345FA9479F}"/>
              </a:ext>
            </a:extLst>
          </p:cNvPr>
          <p:cNvSpPr txBox="1"/>
          <p:nvPr/>
        </p:nvSpPr>
        <p:spPr>
          <a:xfrm>
            <a:off x="635458" y="4854344"/>
            <a:ext cx="9345155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Aktivačné funkcie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6E994B1-D962-4069-930C-87E1E5DEF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946" y="639235"/>
            <a:ext cx="4013600" cy="1751216"/>
          </a:xfrm>
          <a:prstGeom prst="rect">
            <a:avLst/>
          </a:prstGeom>
          <a:effectLst/>
        </p:spPr>
      </p:pic>
      <p:pic>
        <p:nvPicPr>
          <p:cNvPr id="24" name="Obrázok 23">
            <a:extLst>
              <a:ext uri="{FF2B5EF4-FFF2-40B4-BE49-F238E27FC236}">
                <a16:creationId xmlns:a16="http://schemas.microsoft.com/office/drawing/2014/main" id="{6AA7EAB4-EE7B-445C-AF70-A615DEE99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313" y="249949"/>
            <a:ext cx="5284832" cy="2277305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B43F1D01-1362-420D-8A9E-C2307AB01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375" y="2907108"/>
            <a:ext cx="7713678" cy="13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Zástupný objekt pre obsah 23">
            <a:extLst>
              <a:ext uri="{FF2B5EF4-FFF2-40B4-BE49-F238E27FC236}">
                <a16:creationId xmlns:a16="http://schemas.microsoft.com/office/drawing/2014/main" id="{C2812B69-D524-4A68-8B7F-9D2B3055F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916896" y="407476"/>
            <a:ext cx="9520611" cy="3641633"/>
          </a:xfrm>
          <a:prstGeom prst="rect">
            <a:avLst/>
          </a:prstGeom>
          <a:effectLst/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047F115-886F-423E-8791-0687A554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Príprava dát</a:t>
            </a:r>
          </a:p>
        </p:txBody>
      </p:sp>
    </p:spTree>
    <p:extLst>
      <p:ext uri="{BB962C8B-B14F-4D97-AF65-F5344CB8AC3E}">
        <p14:creationId xmlns:p14="http://schemas.microsoft.com/office/powerpoint/2010/main" val="47856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EAFC72-4EE6-4046-8952-9018DD80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Vizualizácia dát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96D957A-0761-4361-A040-D4CE90B77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56" y="477964"/>
            <a:ext cx="5020622" cy="3577567"/>
          </a:xfrm>
          <a:prstGeom prst="rect">
            <a:avLst/>
          </a:prstGeom>
          <a:effectLst/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949F25-9CED-48AC-9DE4-EBCBE7A2A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532" y="1443244"/>
            <a:ext cx="5147010" cy="48253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224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9DC7EE-4AA6-44D9-92FE-67622675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Rozdelenie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trénovacie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testovacie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dáta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definovanie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počtu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atribútov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počtu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neuronov</a:t>
            </a:r>
            <a:endParaRPr lang="en-US" sz="3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107D0D9-B9A9-459C-A53C-E2296F47E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610276"/>
            <a:ext cx="6270662" cy="36369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2498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4A38897-00B7-494C-A97A-987647F5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4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B1C1FC86-34D2-4102-9985-F378B8A49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955" y="475983"/>
            <a:ext cx="9149349" cy="41629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2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AE8061-5F2E-49D4-97C7-36975310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sk-SK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Vypísanie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výsledkov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B96A0926-AC78-426D-BE90-6C8F844BD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96" y="1158692"/>
            <a:ext cx="11541701" cy="33182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773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169</Words>
  <Application>Microsoft Office PowerPoint</Application>
  <PresentationFormat>Širokouhlá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Ión</vt:lpstr>
      <vt:lpstr>Klasifikátor kvality vína</vt:lpstr>
      <vt:lpstr>Dataset</vt:lpstr>
      <vt:lpstr>Keras</vt:lpstr>
      <vt:lpstr>Prezentácia programu PowerPoint</vt:lpstr>
      <vt:lpstr>Príprava dát</vt:lpstr>
      <vt:lpstr>Vizualizácia dát</vt:lpstr>
      <vt:lpstr>Rozdelenie na trénovacie a testovacie dáta, definovanie počtu atribútov a počtu neuronov</vt:lpstr>
      <vt:lpstr>Prezentácia programu PowerPoint</vt:lpstr>
      <vt:lpstr>Vypísanie výsledkov</vt:lpstr>
      <vt:lpstr>Vizualizácia presnosti a straty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Klasifikátor kvality vína</dc:title>
  <dc:creator>Mária Holková</dc:creator>
  <cp:lastModifiedBy>Mária Holková</cp:lastModifiedBy>
  <cp:revision>4</cp:revision>
  <dcterms:created xsi:type="dcterms:W3CDTF">2020-05-08T15:04:26Z</dcterms:created>
  <dcterms:modified xsi:type="dcterms:W3CDTF">2020-05-08T17:46:45Z</dcterms:modified>
</cp:coreProperties>
</file>